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7" r:id="rId3"/>
    <p:sldId id="262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7E4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-132" y="-4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97C234-827A-4830-98AE-0CCCD7880865}" type="doc">
      <dgm:prSet loTypeId="urn:microsoft.com/office/officeart/2005/8/layout/cycle6" loCatId="cycle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3D08733-3B73-432B-A417-7492DF082C49}">
      <dgm:prSet phldrT="[Текст]"/>
      <dgm:spPr/>
      <dgm:t>
        <a:bodyPr/>
        <a:lstStyle/>
        <a:p>
          <a:r>
            <a:rPr lang="x-none" dirty="0" smtClean="0"/>
            <a:t>Un sistem deschis</a:t>
          </a:r>
          <a:endParaRPr lang="ru-RU" dirty="0"/>
        </a:p>
      </dgm:t>
    </dgm:pt>
    <dgm:pt modelId="{5FEA5AAF-E1C7-41BC-892C-DB426C0A3298}" type="parTrans" cxnId="{8119F3AB-5FC9-48D8-B6BE-B7A213EE8B7C}">
      <dgm:prSet/>
      <dgm:spPr/>
      <dgm:t>
        <a:bodyPr/>
        <a:lstStyle/>
        <a:p>
          <a:endParaRPr lang="ru-RU"/>
        </a:p>
      </dgm:t>
    </dgm:pt>
    <dgm:pt modelId="{FCB11076-8221-44DA-A716-A2FF5075575F}" type="sibTrans" cxnId="{8119F3AB-5FC9-48D8-B6BE-B7A213EE8B7C}">
      <dgm:prSet/>
      <dgm:spPr/>
      <dgm:t>
        <a:bodyPr/>
        <a:lstStyle/>
        <a:p>
          <a:endParaRPr lang="ru-RU"/>
        </a:p>
      </dgm:t>
    </dgm:pt>
    <dgm:pt modelId="{A180228E-50BF-4939-9259-9CB3487EC0EF}">
      <dgm:prSet phldrT="[Текст]"/>
      <dgm:spPr/>
      <dgm:t>
        <a:bodyPr/>
        <a:lstStyle/>
        <a:p>
          <a:r>
            <a:rPr lang="x-none" dirty="0" smtClean="0"/>
            <a:t>Un sistem organizat și structurat (apa, relief, aer, sol)</a:t>
          </a:r>
          <a:endParaRPr lang="ru-RU" dirty="0"/>
        </a:p>
      </dgm:t>
    </dgm:pt>
    <dgm:pt modelId="{CEED606B-A3AD-4D67-AC6E-BD25F7F17037}" type="parTrans" cxnId="{E2B8D7D8-3B47-4411-AB55-AD780BDC0C39}">
      <dgm:prSet/>
      <dgm:spPr/>
      <dgm:t>
        <a:bodyPr/>
        <a:lstStyle/>
        <a:p>
          <a:endParaRPr lang="ru-RU"/>
        </a:p>
      </dgm:t>
    </dgm:pt>
    <dgm:pt modelId="{41CC6533-BE33-4971-9324-2B86E028DEA7}" type="sibTrans" cxnId="{E2B8D7D8-3B47-4411-AB55-AD780BDC0C39}">
      <dgm:prSet/>
      <dgm:spPr/>
      <dgm:t>
        <a:bodyPr/>
        <a:lstStyle/>
        <a:p>
          <a:endParaRPr lang="ru-RU"/>
        </a:p>
      </dgm:t>
    </dgm:pt>
    <dgm:pt modelId="{746FBB39-BAE9-4E54-8EB0-FF3063A66A83}">
      <dgm:prSet phldrT="[Текст]"/>
      <dgm:spPr/>
      <dgm:t>
        <a:bodyPr/>
        <a:lstStyle/>
        <a:p>
          <a:r>
            <a:rPr lang="x-none" dirty="0" smtClean="0"/>
            <a:t>Un sistem funcțional</a:t>
          </a:r>
        </a:p>
      </dgm:t>
    </dgm:pt>
    <dgm:pt modelId="{16DB51FC-0DA8-44FB-8B79-9CBD3C9610CE}" type="parTrans" cxnId="{4FEB4542-92F4-45E8-8534-570D414DCC88}">
      <dgm:prSet/>
      <dgm:spPr/>
      <dgm:t>
        <a:bodyPr/>
        <a:lstStyle/>
        <a:p>
          <a:endParaRPr lang="ru-RU"/>
        </a:p>
      </dgm:t>
    </dgm:pt>
    <dgm:pt modelId="{DF982BAC-BE17-4026-9DB5-7E3FEF805645}" type="sibTrans" cxnId="{4FEB4542-92F4-45E8-8534-570D414DCC88}">
      <dgm:prSet/>
      <dgm:spPr/>
      <dgm:t>
        <a:bodyPr/>
        <a:lstStyle/>
        <a:p>
          <a:endParaRPr lang="ru-RU"/>
        </a:p>
      </dgm:t>
    </dgm:pt>
    <dgm:pt modelId="{0F452F20-FE13-4763-AAA0-F3F236B95116}">
      <dgm:prSet phldrT="[Текст]"/>
      <dgm:spPr/>
      <dgm:t>
        <a:bodyPr/>
        <a:lstStyle/>
        <a:p>
          <a:r>
            <a:rPr lang="x-none" dirty="0" smtClean="0"/>
            <a:t>Un sistem ierarhizat</a:t>
          </a:r>
          <a:endParaRPr lang="ru-RU" dirty="0"/>
        </a:p>
      </dgm:t>
    </dgm:pt>
    <dgm:pt modelId="{CD59C41E-B08A-4DAB-9D5D-520D8DBB1367}" type="parTrans" cxnId="{387F6C50-C734-4340-9F87-297F285775F1}">
      <dgm:prSet/>
      <dgm:spPr/>
      <dgm:t>
        <a:bodyPr/>
        <a:lstStyle/>
        <a:p>
          <a:endParaRPr lang="ru-RU"/>
        </a:p>
      </dgm:t>
    </dgm:pt>
    <dgm:pt modelId="{FBA7653B-1433-4BDB-98F3-9B6846ED1702}" type="sibTrans" cxnId="{387F6C50-C734-4340-9F87-297F285775F1}">
      <dgm:prSet/>
      <dgm:spPr/>
      <dgm:t>
        <a:bodyPr/>
        <a:lstStyle/>
        <a:p>
          <a:endParaRPr lang="ru-RU"/>
        </a:p>
      </dgm:t>
    </dgm:pt>
    <dgm:pt modelId="{16626482-54C2-4347-B89B-1C767C87AF78}">
      <dgm:prSet phldrT="[Текст]"/>
      <dgm:spPr/>
      <dgm:t>
        <a:bodyPr/>
        <a:lstStyle/>
        <a:p>
          <a:r>
            <a:rPr lang="x-none" dirty="0" smtClean="0"/>
            <a:t>Are capacitatea de a se autoregla</a:t>
          </a:r>
          <a:endParaRPr lang="ru-RU" dirty="0"/>
        </a:p>
      </dgm:t>
    </dgm:pt>
    <dgm:pt modelId="{4202E81F-0384-4CD2-A3B4-FC0617596A59}" type="parTrans" cxnId="{F8EA0CF0-96AC-4E8B-9E3A-B95D238C56D0}">
      <dgm:prSet/>
      <dgm:spPr/>
      <dgm:t>
        <a:bodyPr/>
        <a:lstStyle/>
        <a:p>
          <a:endParaRPr lang="ru-RU"/>
        </a:p>
      </dgm:t>
    </dgm:pt>
    <dgm:pt modelId="{330B4FD1-8E64-465C-B440-6717899B6B09}" type="sibTrans" cxnId="{F8EA0CF0-96AC-4E8B-9E3A-B95D238C56D0}">
      <dgm:prSet/>
      <dgm:spPr/>
      <dgm:t>
        <a:bodyPr/>
        <a:lstStyle/>
        <a:p>
          <a:endParaRPr lang="ru-RU"/>
        </a:p>
      </dgm:t>
    </dgm:pt>
    <dgm:pt modelId="{394C7697-4FD6-4556-97B5-B83CECEC2DE3}">
      <dgm:prSet/>
      <dgm:spPr/>
      <dgm:t>
        <a:bodyPr/>
        <a:lstStyle/>
        <a:p>
          <a:r>
            <a:rPr lang="x-none" dirty="0" smtClean="0"/>
            <a:t>Este un sistem dinamic</a:t>
          </a:r>
          <a:endParaRPr lang="ru-RU" dirty="0"/>
        </a:p>
      </dgm:t>
    </dgm:pt>
    <dgm:pt modelId="{11C4E06E-9208-4B0A-9B38-06EFA832AC42}" type="parTrans" cxnId="{1CFB2134-08A4-401C-A183-E15526DA8A71}">
      <dgm:prSet/>
      <dgm:spPr/>
      <dgm:t>
        <a:bodyPr/>
        <a:lstStyle/>
        <a:p>
          <a:endParaRPr lang="ru-RU"/>
        </a:p>
      </dgm:t>
    </dgm:pt>
    <dgm:pt modelId="{4ACAB794-AA28-463E-B820-8B4DC282BEAD}" type="sibTrans" cxnId="{1CFB2134-08A4-401C-A183-E15526DA8A71}">
      <dgm:prSet/>
      <dgm:spPr/>
      <dgm:t>
        <a:bodyPr/>
        <a:lstStyle/>
        <a:p>
          <a:endParaRPr lang="ru-RU"/>
        </a:p>
      </dgm:t>
    </dgm:pt>
    <dgm:pt modelId="{7747C665-8B1B-47E8-AF4E-394222E7030E}">
      <dgm:prSet/>
      <dgm:spPr/>
      <dgm:t>
        <a:bodyPr/>
        <a:lstStyle/>
        <a:p>
          <a:r>
            <a:rPr lang="x-none" dirty="0" smtClean="0"/>
            <a:t>Un sistem unitar</a:t>
          </a:r>
          <a:endParaRPr lang="ru-RU" dirty="0"/>
        </a:p>
      </dgm:t>
    </dgm:pt>
    <dgm:pt modelId="{AB898432-F50C-46F6-847E-6715F66B4019}" type="parTrans" cxnId="{BB0145C0-99BC-40DE-B658-08B660CD032D}">
      <dgm:prSet/>
      <dgm:spPr/>
      <dgm:t>
        <a:bodyPr/>
        <a:lstStyle/>
        <a:p>
          <a:endParaRPr lang="ru-RU"/>
        </a:p>
      </dgm:t>
    </dgm:pt>
    <dgm:pt modelId="{42E30F1E-2F07-41F2-9C52-D269D071B6D9}" type="sibTrans" cxnId="{BB0145C0-99BC-40DE-B658-08B660CD032D}">
      <dgm:prSet/>
      <dgm:spPr/>
      <dgm:t>
        <a:bodyPr/>
        <a:lstStyle/>
        <a:p>
          <a:endParaRPr lang="ru-RU"/>
        </a:p>
      </dgm:t>
    </dgm:pt>
    <dgm:pt modelId="{A6765999-716B-40F8-880B-957127293303}" type="pres">
      <dgm:prSet presAssocID="{4F97C234-827A-4830-98AE-0CCCD788086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F11E1C-0808-427A-8FDF-876948715B18}" type="pres">
      <dgm:prSet presAssocID="{D3D08733-3B73-432B-A417-7492DF082C49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1AC0B6-0155-4FC0-B579-6612A344A495}" type="pres">
      <dgm:prSet presAssocID="{D3D08733-3B73-432B-A417-7492DF082C49}" presName="spNode" presStyleCnt="0"/>
      <dgm:spPr/>
      <dgm:t>
        <a:bodyPr/>
        <a:lstStyle/>
        <a:p>
          <a:endParaRPr lang="ru-RU"/>
        </a:p>
      </dgm:t>
    </dgm:pt>
    <dgm:pt modelId="{1D421CF6-271B-4BD8-8C69-4A8A6A05D8D9}" type="pres">
      <dgm:prSet presAssocID="{FCB11076-8221-44DA-A716-A2FF5075575F}" presName="sibTrans" presStyleLbl="sibTrans1D1" presStyleIdx="0" presStyleCnt="7"/>
      <dgm:spPr/>
      <dgm:t>
        <a:bodyPr/>
        <a:lstStyle/>
        <a:p>
          <a:endParaRPr lang="ru-RU"/>
        </a:p>
      </dgm:t>
    </dgm:pt>
    <dgm:pt modelId="{A9BE4D82-CFE8-4AC8-8F0A-5CEF1827F0AF}" type="pres">
      <dgm:prSet presAssocID="{A180228E-50BF-4939-9259-9CB3487EC0EF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A4C1FD-A0F8-419D-840E-6E33FE9CFFC7}" type="pres">
      <dgm:prSet presAssocID="{A180228E-50BF-4939-9259-9CB3487EC0EF}" presName="spNode" presStyleCnt="0"/>
      <dgm:spPr/>
      <dgm:t>
        <a:bodyPr/>
        <a:lstStyle/>
        <a:p>
          <a:endParaRPr lang="ru-RU"/>
        </a:p>
      </dgm:t>
    </dgm:pt>
    <dgm:pt modelId="{6761C60A-29FD-44AB-8FAF-AA6EA9CDA169}" type="pres">
      <dgm:prSet presAssocID="{41CC6533-BE33-4971-9324-2B86E028DEA7}" presName="sibTrans" presStyleLbl="sibTrans1D1" presStyleIdx="1" presStyleCnt="7"/>
      <dgm:spPr/>
      <dgm:t>
        <a:bodyPr/>
        <a:lstStyle/>
        <a:p>
          <a:endParaRPr lang="ru-RU"/>
        </a:p>
      </dgm:t>
    </dgm:pt>
    <dgm:pt modelId="{AF6BC779-7BC3-4021-87A4-6AFE7D4F3782}" type="pres">
      <dgm:prSet presAssocID="{746FBB39-BAE9-4E54-8EB0-FF3063A66A83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C46563-F2D6-4253-8087-8AB6976EB122}" type="pres">
      <dgm:prSet presAssocID="{746FBB39-BAE9-4E54-8EB0-FF3063A66A83}" presName="spNode" presStyleCnt="0"/>
      <dgm:spPr/>
      <dgm:t>
        <a:bodyPr/>
        <a:lstStyle/>
        <a:p>
          <a:endParaRPr lang="ru-RU"/>
        </a:p>
      </dgm:t>
    </dgm:pt>
    <dgm:pt modelId="{1AF9F1E6-6102-4357-BBA2-515006716CAE}" type="pres">
      <dgm:prSet presAssocID="{DF982BAC-BE17-4026-9DB5-7E3FEF805645}" presName="sibTrans" presStyleLbl="sibTrans1D1" presStyleIdx="2" presStyleCnt="7"/>
      <dgm:spPr/>
      <dgm:t>
        <a:bodyPr/>
        <a:lstStyle/>
        <a:p>
          <a:endParaRPr lang="ru-RU"/>
        </a:p>
      </dgm:t>
    </dgm:pt>
    <dgm:pt modelId="{286D7232-503D-49AF-9E00-EF7E84F73E4C}" type="pres">
      <dgm:prSet presAssocID="{0F452F20-FE13-4763-AAA0-F3F236B95116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7FEED-2A54-44FD-92DC-98B904042E6E}" type="pres">
      <dgm:prSet presAssocID="{0F452F20-FE13-4763-AAA0-F3F236B95116}" presName="spNode" presStyleCnt="0"/>
      <dgm:spPr/>
      <dgm:t>
        <a:bodyPr/>
        <a:lstStyle/>
        <a:p>
          <a:endParaRPr lang="ru-RU"/>
        </a:p>
      </dgm:t>
    </dgm:pt>
    <dgm:pt modelId="{8200B223-0A33-457D-B532-A16B375279EA}" type="pres">
      <dgm:prSet presAssocID="{FBA7653B-1433-4BDB-98F3-9B6846ED1702}" presName="sibTrans" presStyleLbl="sibTrans1D1" presStyleIdx="3" presStyleCnt="7"/>
      <dgm:spPr/>
      <dgm:t>
        <a:bodyPr/>
        <a:lstStyle/>
        <a:p>
          <a:endParaRPr lang="ru-RU"/>
        </a:p>
      </dgm:t>
    </dgm:pt>
    <dgm:pt modelId="{08D7B04A-3763-422D-97F9-6F87B147A5F5}" type="pres">
      <dgm:prSet presAssocID="{16626482-54C2-4347-B89B-1C767C87AF78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C0EB5D-72CC-4A57-BE6F-7D8B130F8142}" type="pres">
      <dgm:prSet presAssocID="{16626482-54C2-4347-B89B-1C767C87AF78}" presName="spNode" presStyleCnt="0"/>
      <dgm:spPr/>
      <dgm:t>
        <a:bodyPr/>
        <a:lstStyle/>
        <a:p>
          <a:endParaRPr lang="ru-RU"/>
        </a:p>
      </dgm:t>
    </dgm:pt>
    <dgm:pt modelId="{35374A98-126B-4F05-A427-8627539B0944}" type="pres">
      <dgm:prSet presAssocID="{330B4FD1-8E64-465C-B440-6717899B6B09}" presName="sibTrans" presStyleLbl="sibTrans1D1" presStyleIdx="4" presStyleCnt="7"/>
      <dgm:spPr/>
      <dgm:t>
        <a:bodyPr/>
        <a:lstStyle/>
        <a:p>
          <a:endParaRPr lang="ru-RU"/>
        </a:p>
      </dgm:t>
    </dgm:pt>
    <dgm:pt modelId="{A628669F-8BFA-4527-AF29-20DD71679D66}" type="pres">
      <dgm:prSet presAssocID="{394C7697-4FD6-4556-97B5-B83CECEC2DE3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EFF2F2-4956-45B5-9363-64D1F8D25691}" type="pres">
      <dgm:prSet presAssocID="{394C7697-4FD6-4556-97B5-B83CECEC2DE3}" presName="spNode" presStyleCnt="0"/>
      <dgm:spPr/>
      <dgm:t>
        <a:bodyPr/>
        <a:lstStyle/>
        <a:p>
          <a:endParaRPr lang="ru-RU"/>
        </a:p>
      </dgm:t>
    </dgm:pt>
    <dgm:pt modelId="{522CE2F0-30D6-41D2-90A2-E72456BE9269}" type="pres">
      <dgm:prSet presAssocID="{4ACAB794-AA28-463E-B820-8B4DC282BEAD}" presName="sibTrans" presStyleLbl="sibTrans1D1" presStyleIdx="5" presStyleCnt="7"/>
      <dgm:spPr/>
      <dgm:t>
        <a:bodyPr/>
        <a:lstStyle/>
        <a:p>
          <a:endParaRPr lang="ru-RU"/>
        </a:p>
      </dgm:t>
    </dgm:pt>
    <dgm:pt modelId="{FF10D8F9-434A-45B2-B387-7176D708D8FA}" type="pres">
      <dgm:prSet presAssocID="{7747C665-8B1B-47E8-AF4E-394222E7030E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36F989-547E-4395-8B4A-2657FDB8E27C}" type="pres">
      <dgm:prSet presAssocID="{7747C665-8B1B-47E8-AF4E-394222E7030E}" presName="spNode" presStyleCnt="0"/>
      <dgm:spPr/>
      <dgm:t>
        <a:bodyPr/>
        <a:lstStyle/>
        <a:p>
          <a:endParaRPr lang="ru-RU"/>
        </a:p>
      </dgm:t>
    </dgm:pt>
    <dgm:pt modelId="{475B74FF-4BFE-41AC-8FBD-096E36D0AC1D}" type="pres">
      <dgm:prSet presAssocID="{42E30F1E-2F07-41F2-9C52-D269D071B6D9}" presName="sibTrans" presStyleLbl="sibTrans1D1" presStyleIdx="6" presStyleCnt="7"/>
      <dgm:spPr/>
      <dgm:t>
        <a:bodyPr/>
        <a:lstStyle/>
        <a:p>
          <a:endParaRPr lang="ru-RU"/>
        </a:p>
      </dgm:t>
    </dgm:pt>
  </dgm:ptLst>
  <dgm:cxnLst>
    <dgm:cxn modelId="{98232CC0-D35A-42FF-B369-18295C809252}" type="presOf" srcId="{330B4FD1-8E64-465C-B440-6717899B6B09}" destId="{35374A98-126B-4F05-A427-8627539B0944}" srcOrd="0" destOrd="0" presId="urn:microsoft.com/office/officeart/2005/8/layout/cycle6"/>
    <dgm:cxn modelId="{192AC3B3-B9BF-422B-94C8-571C6A870988}" type="presOf" srcId="{FBA7653B-1433-4BDB-98F3-9B6846ED1702}" destId="{8200B223-0A33-457D-B532-A16B375279EA}" srcOrd="0" destOrd="0" presId="urn:microsoft.com/office/officeart/2005/8/layout/cycle6"/>
    <dgm:cxn modelId="{9808ACDB-A12F-4C2C-8441-989C296CC753}" type="presOf" srcId="{746FBB39-BAE9-4E54-8EB0-FF3063A66A83}" destId="{AF6BC779-7BC3-4021-87A4-6AFE7D4F3782}" srcOrd="0" destOrd="0" presId="urn:microsoft.com/office/officeart/2005/8/layout/cycle6"/>
    <dgm:cxn modelId="{347564AA-4088-4FB3-852C-86DCF0ACAAFD}" type="presOf" srcId="{FCB11076-8221-44DA-A716-A2FF5075575F}" destId="{1D421CF6-271B-4BD8-8C69-4A8A6A05D8D9}" srcOrd="0" destOrd="0" presId="urn:microsoft.com/office/officeart/2005/8/layout/cycle6"/>
    <dgm:cxn modelId="{8DA3AC6D-7598-4F1D-8814-D0A2ABAAD54B}" type="presOf" srcId="{D3D08733-3B73-432B-A417-7492DF082C49}" destId="{05F11E1C-0808-427A-8FDF-876948715B18}" srcOrd="0" destOrd="0" presId="urn:microsoft.com/office/officeart/2005/8/layout/cycle6"/>
    <dgm:cxn modelId="{F8EA0CF0-96AC-4E8B-9E3A-B95D238C56D0}" srcId="{4F97C234-827A-4830-98AE-0CCCD7880865}" destId="{16626482-54C2-4347-B89B-1C767C87AF78}" srcOrd="4" destOrd="0" parTransId="{4202E81F-0384-4CD2-A3B4-FC0617596A59}" sibTransId="{330B4FD1-8E64-465C-B440-6717899B6B09}"/>
    <dgm:cxn modelId="{8230AF23-A6F6-4500-951A-3236205C3855}" type="presOf" srcId="{DF982BAC-BE17-4026-9DB5-7E3FEF805645}" destId="{1AF9F1E6-6102-4357-BBA2-515006716CAE}" srcOrd="0" destOrd="0" presId="urn:microsoft.com/office/officeart/2005/8/layout/cycle6"/>
    <dgm:cxn modelId="{4FEB4542-92F4-45E8-8534-570D414DCC88}" srcId="{4F97C234-827A-4830-98AE-0CCCD7880865}" destId="{746FBB39-BAE9-4E54-8EB0-FF3063A66A83}" srcOrd="2" destOrd="0" parTransId="{16DB51FC-0DA8-44FB-8B79-9CBD3C9610CE}" sibTransId="{DF982BAC-BE17-4026-9DB5-7E3FEF805645}"/>
    <dgm:cxn modelId="{1CFB2134-08A4-401C-A183-E15526DA8A71}" srcId="{4F97C234-827A-4830-98AE-0CCCD7880865}" destId="{394C7697-4FD6-4556-97B5-B83CECEC2DE3}" srcOrd="5" destOrd="0" parTransId="{11C4E06E-9208-4B0A-9B38-06EFA832AC42}" sibTransId="{4ACAB794-AA28-463E-B820-8B4DC282BEAD}"/>
    <dgm:cxn modelId="{13D9E97D-667A-4781-A044-AAAB66801B46}" type="presOf" srcId="{4ACAB794-AA28-463E-B820-8B4DC282BEAD}" destId="{522CE2F0-30D6-41D2-90A2-E72456BE9269}" srcOrd="0" destOrd="0" presId="urn:microsoft.com/office/officeart/2005/8/layout/cycle6"/>
    <dgm:cxn modelId="{870A9278-1C41-4084-9506-65E7A8CA5681}" type="presOf" srcId="{7747C665-8B1B-47E8-AF4E-394222E7030E}" destId="{FF10D8F9-434A-45B2-B387-7176D708D8FA}" srcOrd="0" destOrd="0" presId="urn:microsoft.com/office/officeart/2005/8/layout/cycle6"/>
    <dgm:cxn modelId="{4F29676F-FFB6-4BD7-A2B3-155C6FF85798}" type="presOf" srcId="{A180228E-50BF-4939-9259-9CB3487EC0EF}" destId="{A9BE4D82-CFE8-4AC8-8F0A-5CEF1827F0AF}" srcOrd="0" destOrd="0" presId="urn:microsoft.com/office/officeart/2005/8/layout/cycle6"/>
    <dgm:cxn modelId="{E2B8D7D8-3B47-4411-AB55-AD780BDC0C39}" srcId="{4F97C234-827A-4830-98AE-0CCCD7880865}" destId="{A180228E-50BF-4939-9259-9CB3487EC0EF}" srcOrd="1" destOrd="0" parTransId="{CEED606B-A3AD-4D67-AC6E-BD25F7F17037}" sibTransId="{41CC6533-BE33-4971-9324-2B86E028DEA7}"/>
    <dgm:cxn modelId="{5BC922E9-3D97-42A6-AB10-8F2D45634323}" type="presOf" srcId="{0F452F20-FE13-4763-AAA0-F3F236B95116}" destId="{286D7232-503D-49AF-9E00-EF7E84F73E4C}" srcOrd="0" destOrd="0" presId="urn:microsoft.com/office/officeart/2005/8/layout/cycle6"/>
    <dgm:cxn modelId="{DB765BAF-2665-4961-831B-C34F5B3E3350}" type="presOf" srcId="{16626482-54C2-4347-B89B-1C767C87AF78}" destId="{08D7B04A-3763-422D-97F9-6F87B147A5F5}" srcOrd="0" destOrd="0" presId="urn:microsoft.com/office/officeart/2005/8/layout/cycle6"/>
    <dgm:cxn modelId="{85AD00C8-1602-4A55-9DC0-F21219BED3DE}" type="presOf" srcId="{41CC6533-BE33-4971-9324-2B86E028DEA7}" destId="{6761C60A-29FD-44AB-8FAF-AA6EA9CDA169}" srcOrd="0" destOrd="0" presId="urn:microsoft.com/office/officeart/2005/8/layout/cycle6"/>
    <dgm:cxn modelId="{8119F3AB-5FC9-48D8-B6BE-B7A213EE8B7C}" srcId="{4F97C234-827A-4830-98AE-0CCCD7880865}" destId="{D3D08733-3B73-432B-A417-7492DF082C49}" srcOrd="0" destOrd="0" parTransId="{5FEA5AAF-E1C7-41BC-892C-DB426C0A3298}" sibTransId="{FCB11076-8221-44DA-A716-A2FF5075575F}"/>
    <dgm:cxn modelId="{B287E012-AA1D-43BA-AE3E-D24AD1C80F00}" type="presOf" srcId="{42E30F1E-2F07-41F2-9C52-D269D071B6D9}" destId="{475B74FF-4BFE-41AC-8FBD-096E36D0AC1D}" srcOrd="0" destOrd="0" presId="urn:microsoft.com/office/officeart/2005/8/layout/cycle6"/>
    <dgm:cxn modelId="{387F6C50-C734-4340-9F87-297F285775F1}" srcId="{4F97C234-827A-4830-98AE-0CCCD7880865}" destId="{0F452F20-FE13-4763-AAA0-F3F236B95116}" srcOrd="3" destOrd="0" parTransId="{CD59C41E-B08A-4DAB-9D5D-520D8DBB1367}" sibTransId="{FBA7653B-1433-4BDB-98F3-9B6846ED1702}"/>
    <dgm:cxn modelId="{BB0145C0-99BC-40DE-B658-08B660CD032D}" srcId="{4F97C234-827A-4830-98AE-0CCCD7880865}" destId="{7747C665-8B1B-47E8-AF4E-394222E7030E}" srcOrd="6" destOrd="0" parTransId="{AB898432-F50C-46F6-847E-6715F66B4019}" sibTransId="{42E30F1E-2F07-41F2-9C52-D269D071B6D9}"/>
    <dgm:cxn modelId="{F70DBAE1-6BF0-41DF-A365-25A74C1F31DA}" type="presOf" srcId="{4F97C234-827A-4830-98AE-0CCCD7880865}" destId="{A6765999-716B-40F8-880B-957127293303}" srcOrd="0" destOrd="0" presId="urn:microsoft.com/office/officeart/2005/8/layout/cycle6"/>
    <dgm:cxn modelId="{BD6ADA3E-0BE4-420E-ABFA-DA69E3FBDEA4}" type="presOf" srcId="{394C7697-4FD6-4556-97B5-B83CECEC2DE3}" destId="{A628669F-8BFA-4527-AF29-20DD71679D66}" srcOrd="0" destOrd="0" presId="urn:microsoft.com/office/officeart/2005/8/layout/cycle6"/>
    <dgm:cxn modelId="{D83DEA30-2CD1-4C7C-82FA-4941502891BF}" type="presParOf" srcId="{A6765999-716B-40F8-880B-957127293303}" destId="{05F11E1C-0808-427A-8FDF-876948715B18}" srcOrd="0" destOrd="0" presId="urn:microsoft.com/office/officeart/2005/8/layout/cycle6"/>
    <dgm:cxn modelId="{175E787B-4F53-4B84-BD07-BCE4CB3EC180}" type="presParOf" srcId="{A6765999-716B-40F8-880B-957127293303}" destId="{9D1AC0B6-0155-4FC0-B579-6612A344A495}" srcOrd="1" destOrd="0" presId="urn:microsoft.com/office/officeart/2005/8/layout/cycle6"/>
    <dgm:cxn modelId="{09FD25FE-7106-4EDE-B772-AB7B69D9D676}" type="presParOf" srcId="{A6765999-716B-40F8-880B-957127293303}" destId="{1D421CF6-271B-4BD8-8C69-4A8A6A05D8D9}" srcOrd="2" destOrd="0" presId="urn:microsoft.com/office/officeart/2005/8/layout/cycle6"/>
    <dgm:cxn modelId="{D526DCBD-D1D8-4EC1-9AAA-2D8F9B48864C}" type="presParOf" srcId="{A6765999-716B-40F8-880B-957127293303}" destId="{A9BE4D82-CFE8-4AC8-8F0A-5CEF1827F0AF}" srcOrd="3" destOrd="0" presId="urn:microsoft.com/office/officeart/2005/8/layout/cycle6"/>
    <dgm:cxn modelId="{F90AAA16-B23C-4543-8F50-E3835D5268E7}" type="presParOf" srcId="{A6765999-716B-40F8-880B-957127293303}" destId="{84A4C1FD-A0F8-419D-840E-6E33FE9CFFC7}" srcOrd="4" destOrd="0" presId="urn:microsoft.com/office/officeart/2005/8/layout/cycle6"/>
    <dgm:cxn modelId="{D5DC5420-8E42-4A4E-A2A8-BEFF5756E8C9}" type="presParOf" srcId="{A6765999-716B-40F8-880B-957127293303}" destId="{6761C60A-29FD-44AB-8FAF-AA6EA9CDA169}" srcOrd="5" destOrd="0" presId="urn:microsoft.com/office/officeart/2005/8/layout/cycle6"/>
    <dgm:cxn modelId="{1B460E70-4055-4C96-9F05-67368D29732B}" type="presParOf" srcId="{A6765999-716B-40F8-880B-957127293303}" destId="{AF6BC779-7BC3-4021-87A4-6AFE7D4F3782}" srcOrd="6" destOrd="0" presId="urn:microsoft.com/office/officeart/2005/8/layout/cycle6"/>
    <dgm:cxn modelId="{4C75C130-57D1-40E9-B9D1-1AA6BF1356FC}" type="presParOf" srcId="{A6765999-716B-40F8-880B-957127293303}" destId="{9AC46563-F2D6-4253-8087-8AB6976EB122}" srcOrd="7" destOrd="0" presId="urn:microsoft.com/office/officeart/2005/8/layout/cycle6"/>
    <dgm:cxn modelId="{06163AA8-02C2-49D7-80DD-835AD79B67BF}" type="presParOf" srcId="{A6765999-716B-40F8-880B-957127293303}" destId="{1AF9F1E6-6102-4357-BBA2-515006716CAE}" srcOrd="8" destOrd="0" presId="urn:microsoft.com/office/officeart/2005/8/layout/cycle6"/>
    <dgm:cxn modelId="{104915E2-2011-4000-B403-60640722262D}" type="presParOf" srcId="{A6765999-716B-40F8-880B-957127293303}" destId="{286D7232-503D-49AF-9E00-EF7E84F73E4C}" srcOrd="9" destOrd="0" presId="urn:microsoft.com/office/officeart/2005/8/layout/cycle6"/>
    <dgm:cxn modelId="{58F18101-85CF-45E9-83C1-8BCF685A8F79}" type="presParOf" srcId="{A6765999-716B-40F8-880B-957127293303}" destId="{EB77FEED-2A54-44FD-92DC-98B904042E6E}" srcOrd="10" destOrd="0" presId="urn:microsoft.com/office/officeart/2005/8/layout/cycle6"/>
    <dgm:cxn modelId="{64145BA3-178E-4D99-B7DD-3AA870C993F2}" type="presParOf" srcId="{A6765999-716B-40F8-880B-957127293303}" destId="{8200B223-0A33-457D-B532-A16B375279EA}" srcOrd="11" destOrd="0" presId="urn:microsoft.com/office/officeart/2005/8/layout/cycle6"/>
    <dgm:cxn modelId="{FC59967F-78DD-4FA3-89F6-07882D02479B}" type="presParOf" srcId="{A6765999-716B-40F8-880B-957127293303}" destId="{08D7B04A-3763-422D-97F9-6F87B147A5F5}" srcOrd="12" destOrd="0" presId="urn:microsoft.com/office/officeart/2005/8/layout/cycle6"/>
    <dgm:cxn modelId="{ECD51F2B-C59C-4604-AEFE-A18239DB99AB}" type="presParOf" srcId="{A6765999-716B-40F8-880B-957127293303}" destId="{ADC0EB5D-72CC-4A57-BE6F-7D8B130F8142}" srcOrd="13" destOrd="0" presId="urn:microsoft.com/office/officeart/2005/8/layout/cycle6"/>
    <dgm:cxn modelId="{F06E96BD-1430-4C79-B36E-DAA120F51854}" type="presParOf" srcId="{A6765999-716B-40F8-880B-957127293303}" destId="{35374A98-126B-4F05-A427-8627539B0944}" srcOrd="14" destOrd="0" presId="urn:microsoft.com/office/officeart/2005/8/layout/cycle6"/>
    <dgm:cxn modelId="{21283439-E12E-48F6-8A16-D31BD64FD235}" type="presParOf" srcId="{A6765999-716B-40F8-880B-957127293303}" destId="{A628669F-8BFA-4527-AF29-20DD71679D66}" srcOrd="15" destOrd="0" presId="urn:microsoft.com/office/officeart/2005/8/layout/cycle6"/>
    <dgm:cxn modelId="{E7F008B1-FFB9-46AA-8D9B-CF4C9906A5A8}" type="presParOf" srcId="{A6765999-716B-40F8-880B-957127293303}" destId="{E6EFF2F2-4956-45B5-9363-64D1F8D25691}" srcOrd="16" destOrd="0" presId="urn:microsoft.com/office/officeart/2005/8/layout/cycle6"/>
    <dgm:cxn modelId="{6B9EE3D3-690F-425E-AE48-C45D71EDC886}" type="presParOf" srcId="{A6765999-716B-40F8-880B-957127293303}" destId="{522CE2F0-30D6-41D2-90A2-E72456BE9269}" srcOrd="17" destOrd="0" presId="urn:microsoft.com/office/officeart/2005/8/layout/cycle6"/>
    <dgm:cxn modelId="{DAAE6CB0-2233-4527-ABE6-5A0321E9EDB8}" type="presParOf" srcId="{A6765999-716B-40F8-880B-957127293303}" destId="{FF10D8F9-434A-45B2-B387-7176D708D8FA}" srcOrd="18" destOrd="0" presId="urn:microsoft.com/office/officeart/2005/8/layout/cycle6"/>
    <dgm:cxn modelId="{7C9228A0-2CF7-4F2C-A154-06C4C6D65CD9}" type="presParOf" srcId="{A6765999-716B-40F8-880B-957127293303}" destId="{3736F989-547E-4395-8B4A-2657FDB8E27C}" srcOrd="19" destOrd="0" presId="urn:microsoft.com/office/officeart/2005/8/layout/cycle6"/>
    <dgm:cxn modelId="{D7B59439-04EE-477D-BD4D-2BD270DC607A}" type="presParOf" srcId="{A6765999-716B-40F8-880B-957127293303}" destId="{475B74FF-4BFE-41AC-8FBD-096E36D0AC1D}" srcOrd="2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DB7B81-BFAC-46B5-9582-B5C92DFE1FC4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BA9C558-44D3-4890-BD8C-B4CA55D6BC4E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x-none" dirty="0" smtClean="0"/>
            <a:t>Particularitățile sociosistemuui</a:t>
          </a:r>
          <a:endParaRPr lang="ru-RU" dirty="0"/>
        </a:p>
      </dgm:t>
    </dgm:pt>
    <dgm:pt modelId="{6CEF586E-1890-4FAB-859C-D064B766F76F}" type="parTrans" cxnId="{FDE9603B-B5E1-429A-AFC5-68BF7A15C348}">
      <dgm:prSet/>
      <dgm:spPr/>
      <dgm:t>
        <a:bodyPr/>
        <a:lstStyle/>
        <a:p>
          <a:endParaRPr lang="ru-RU"/>
        </a:p>
      </dgm:t>
    </dgm:pt>
    <dgm:pt modelId="{2A8FEAFD-04CF-4995-AA76-1C88F7607CE2}" type="sibTrans" cxnId="{FDE9603B-B5E1-429A-AFC5-68BF7A15C348}">
      <dgm:prSet/>
      <dgm:spPr/>
      <dgm:t>
        <a:bodyPr/>
        <a:lstStyle/>
        <a:p>
          <a:endParaRPr lang="ru-RU"/>
        </a:p>
      </dgm:t>
    </dgm:pt>
    <dgm:pt modelId="{BAE14B03-C880-4092-B9B8-2BCB7240C464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x-none" dirty="0" smtClean="0"/>
            <a:t>Este un ansamblu integru</a:t>
          </a:r>
          <a:endParaRPr lang="ru-RU" dirty="0"/>
        </a:p>
      </dgm:t>
    </dgm:pt>
    <dgm:pt modelId="{E9DC695C-7786-40FE-BB1D-82F8BABD5F17}" type="parTrans" cxnId="{8E13570F-B681-41A9-A5BA-3F23136B0D0D}">
      <dgm:prSet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BF609679-8628-40C5-9A7F-43F84222C936}" type="sibTrans" cxnId="{8E13570F-B681-41A9-A5BA-3F23136B0D0D}">
      <dgm:prSet/>
      <dgm:spPr/>
      <dgm:t>
        <a:bodyPr/>
        <a:lstStyle/>
        <a:p>
          <a:endParaRPr lang="ru-RU"/>
        </a:p>
      </dgm:t>
    </dgm:pt>
    <dgm:pt modelId="{425104B7-270E-40AA-9ADE-B431ABD59637}">
      <dgm:prSet phldrT="[Текст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x-none" dirty="0" smtClean="0"/>
            <a:t>Are un caracter dinamic</a:t>
          </a:r>
          <a:endParaRPr lang="ru-RU" dirty="0"/>
        </a:p>
      </dgm:t>
    </dgm:pt>
    <dgm:pt modelId="{9CE0BC62-DBA8-4E01-A01B-8D2CE664F435}" type="parTrans" cxnId="{9E0C6747-9BD3-4FFF-820A-4259C79D52BC}">
      <dgm:prSet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7DFEEEE4-D6DF-4960-94F3-487B54736C00}" type="sibTrans" cxnId="{9E0C6747-9BD3-4FFF-820A-4259C79D52BC}">
      <dgm:prSet/>
      <dgm:spPr/>
      <dgm:t>
        <a:bodyPr/>
        <a:lstStyle/>
        <a:p>
          <a:endParaRPr lang="ru-RU"/>
        </a:p>
      </dgm:t>
    </dgm:pt>
    <dgm:pt modelId="{3550F0EB-9FBF-4DDB-945C-4BF166DD3AF9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x-none" dirty="0" smtClean="0"/>
            <a:t>Dezvoltarea diverselor ramuri industriale</a:t>
          </a:r>
          <a:endParaRPr lang="ru-RU" dirty="0"/>
        </a:p>
      </dgm:t>
    </dgm:pt>
    <dgm:pt modelId="{5B09909A-4117-4C0D-9E15-E116330DE3A2}" type="parTrans" cxnId="{FB57C657-F9AD-4AA9-A0AC-B474B7229B9D}">
      <dgm:prSet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endParaRPr lang="ru-RU"/>
        </a:p>
      </dgm:t>
    </dgm:pt>
    <dgm:pt modelId="{BB963229-D501-4646-B14F-ADA51CACE01F}" type="sibTrans" cxnId="{FB57C657-F9AD-4AA9-A0AC-B474B7229B9D}">
      <dgm:prSet/>
      <dgm:spPr/>
      <dgm:t>
        <a:bodyPr/>
        <a:lstStyle/>
        <a:p>
          <a:endParaRPr lang="ru-RU"/>
        </a:p>
      </dgm:t>
    </dgm:pt>
    <dgm:pt modelId="{C4E9E681-1CB5-4424-943B-C0116231A209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x-none" dirty="0" smtClean="0"/>
            <a:t>Se practică agricultura</a:t>
          </a:r>
          <a:endParaRPr lang="ru-RU" dirty="0"/>
        </a:p>
      </dgm:t>
    </dgm:pt>
    <dgm:pt modelId="{F0228DE4-B8E2-4217-911A-C3917A4813F0}" type="parTrans" cxnId="{7B2345DC-5762-4D45-BE16-9FF0706D3E00}">
      <dgm:prSet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C5D72C14-44CA-4290-9C7C-3194A9228342}" type="sibTrans" cxnId="{7B2345DC-5762-4D45-BE16-9FF0706D3E00}">
      <dgm:prSet/>
      <dgm:spPr/>
      <dgm:t>
        <a:bodyPr/>
        <a:lstStyle/>
        <a:p>
          <a:endParaRPr lang="ru-RU"/>
        </a:p>
      </dgm:t>
    </dgm:pt>
    <dgm:pt modelId="{2AA0FD57-D360-4634-9AC5-C370F08D4B07}">
      <dgm:prSet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x-none" dirty="0" smtClean="0">
              <a:solidFill>
                <a:schemeClr val="bg1"/>
              </a:solidFill>
            </a:rPr>
            <a:t>Formarea așezărilor umane</a:t>
          </a:r>
          <a:endParaRPr lang="ru-RU" dirty="0">
            <a:solidFill>
              <a:schemeClr val="bg1"/>
            </a:solidFill>
          </a:endParaRPr>
        </a:p>
      </dgm:t>
    </dgm:pt>
    <dgm:pt modelId="{8494A2EE-4433-4C77-A98F-FF3B7121C1D0}" type="parTrans" cxnId="{198F691A-2147-4B72-96E6-1D2E0DAAAD62}">
      <dgm:prSet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510DE1C1-37BA-4D7D-95A3-A8DE7961F5FD}" type="sibTrans" cxnId="{198F691A-2147-4B72-96E6-1D2E0DAAAD62}">
      <dgm:prSet/>
      <dgm:spPr/>
      <dgm:t>
        <a:bodyPr/>
        <a:lstStyle/>
        <a:p>
          <a:endParaRPr lang="ru-RU"/>
        </a:p>
      </dgm:t>
    </dgm:pt>
    <dgm:pt modelId="{E7D446F8-DB8C-4443-A2C7-040C41CC2C78}" type="pres">
      <dgm:prSet presAssocID="{D0DB7B81-BFAC-46B5-9582-B5C92DFE1FC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EA21D5-12AC-4D69-8D9D-5B3586EC61D8}" type="pres">
      <dgm:prSet presAssocID="{7BA9C558-44D3-4890-BD8C-B4CA55D6BC4E}" presName="centerShape" presStyleLbl="node0" presStyleIdx="0" presStyleCnt="1"/>
      <dgm:spPr/>
      <dgm:t>
        <a:bodyPr/>
        <a:lstStyle/>
        <a:p>
          <a:endParaRPr lang="ru-RU"/>
        </a:p>
      </dgm:t>
    </dgm:pt>
    <dgm:pt modelId="{76F3BC35-9D79-4225-8609-C13D169869D3}" type="pres">
      <dgm:prSet presAssocID="{E9DC695C-7786-40FE-BB1D-82F8BABD5F17}" presName="parTrans" presStyleLbl="sibTrans2D1" presStyleIdx="0" presStyleCnt="5"/>
      <dgm:spPr/>
      <dgm:t>
        <a:bodyPr/>
        <a:lstStyle/>
        <a:p>
          <a:endParaRPr lang="ru-RU"/>
        </a:p>
      </dgm:t>
    </dgm:pt>
    <dgm:pt modelId="{457D3863-6273-49AC-8DD3-4146DFAE7BDD}" type="pres">
      <dgm:prSet presAssocID="{E9DC695C-7786-40FE-BB1D-82F8BABD5F17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96B436DB-5F0F-4CFB-813A-45A95567A4DE}" type="pres">
      <dgm:prSet presAssocID="{BAE14B03-C880-4092-B9B8-2BCB7240C46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5C21C-6730-412D-A304-329BDDC611E8}" type="pres">
      <dgm:prSet presAssocID="{9CE0BC62-DBA8-4E01-A01B-8D2CE664F435}" presName="parTrans" presStyleLbl="sibTrans2D1" presStyleIdx="1" presStyleCnt="5"/>
      <dgm:spPr/>
      <dgm:t>
        <a:bodyPr/>
        <a:lstStyle/>
        <a:p>
          <a:endParaRPr lang="ru-RU"/>
        </a:p>
      </dgm:t>
    </dgm:pt>
    <dgm:pt modelId="{01A78A3D-796A-40FB-B083-D1C79E90729E}" type="pres">
      <dgm:prSet presAssocID="{9CE0BC62-DBA8-4E01-A01B-8D2CE664F435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352FFA8C-9C3D-415A-8941-BDC8BC7F751D}" type="pres">
      <dgm:prSet presAssocID="{425104B7-270E-40AA-9ADE-B431ABD5963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573122-8606-4189-8116-A23DCD237FDF}" type="pres">
      <dgm:prSet presAssocID="{5B09909A-4117-4C0D-9E15-E116330DE3A2}" presName="parTrans" presStyleLbl="sibTrans2D1" presStyleIdx="2" presStyleCnt="5"/>
      <dgm:spPr/>
      <dgm:t>
        <a:bodyPr/>
        <a:lstStyle/>
        <a:p>
          <a:endParaRPr lang="ru-RU"/>
        </a:p>
      </dgm:t>
    </dgm:pt>
    <dgm:pt modelId="{8891664A-BE3A-4572-A617-EF7CC9B084F9}" type="pres">
      <dgm:prSet presAssocID="{5B09909A-4117-4C0D-9E15-E116330DE3A2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514256DF-22B3-48EF-A85C-B26AC7AFF7A3}" type="pres">
      <dgm:prSet presAssocID="{3550F0EB-9FBF-4DDB-945C-4BF166DD3AF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602A96-F5D4-4F95-A02E-C5D1EAA7A0C7}" type="pres">
      <dgm:prSet presAssocID="{F0228DE4-B8E2-4217-911A-C3917A4813F0}" presName="parTrans" presStyleLbl="sibTrans2D1" presStyleIdx="3" presStyleCnt="5"/>
      <dgm:spPr/>
      <dgm:t>
        <a:bodyPr/>
        <a:lstStyle/>
        <a:p>
          <a:endParaRPr lang="ru-RU"/>
        </a:p>
      </dgm:t>
    </dgm:pt>
    <dgm:pt modelId="{C72FB189-9666-472C-8140-E63BFB85D5D6}" type="pres">
      <dgm:prSet presAssocID="{F0228DE4-B8E2-4217-911A-C3917A4813F0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295FB01E-ED45-4071-A470-52DC846B653F}" type="pres">
      <dgm:prSet presAssocID="{C4E9E681-1CB5-4424-943B-C0116231A20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9AD048-E1A5-49B0-AF23-54146BC14034}" type="pres">
      <dgm:prSet presAssocID="{8494A2EE-4433-4C77-A98F-FF3B7121C1D0}" presName="parTrans" presStyleLbl="sibTrans2D1" presStyleIdx="4" presStyleCnt="5"/>
      <dgm:spPr/>
      <dgm:t>
        <a:bodyPr/>
        <a:lstStyle/>
        <a:p>
          <a:endParaRPr lang="ru-RU"/>
        </a:p>
      </dgm:t>
    </dgm:pt>
    <dgm:pt modelId="{3678443B-ECE4-40E0-9E86-2B47A89A4724}" type="pres">
      <dgm:prSet presAssocID="{8494A2EE-4433-4C77-A98F-FF3B7121C1D0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41CD6A6B-C3F5-4A8E-9F50-612833F78B31}" type="pres">
      <dgm:prSet presAssocID="{2AA0FD57-D360-4634-9AC5-C370F08D4B0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6A433A-2F3A-46AD-AC96-5B73170D8F16}" type="presOf" srcId="{E9DC695C-7786-40FE-BB1D-82F8BABD5F17}" destId="{457D3863-6273-49AC-8DD3-4146DFAE7BDD}" srcOrd="1" destOrd="0" presId="urn:microsoft.com/office/officeart/2005/8/layout/radial5"/>
    <dgm:cxn modelId="{B6583990-5755-4E49-89A3-3158796814B0}" type="presOf" srcId="{C4E9E681-1CB5-4424-943B-C0116231A209}" destId="{295FB01E-ED45-4071-A470-52DC846B653F}" srcOrd="0" destOrd="0" presId="urn:microsoft.com/office/officeart/2005/8/layout/radial5"/>
    <dgm:cxn modelId="{A2038A4F-42F3-4465-8B1C-CDCFB17A7CA1}" type="presOf" srcId="{9CE0BC62-DBA8-4E01-A01B-8D2CE664F435}" destId="{01A78A3D-796A-40FB-B083-D1C79E90729E}" srcOrd="1" destOrd="0" presId="urn:microsoft.com/office/officeart/2005/8/layout/radial5"/>
    <dgm:cxn modelId="{32C17726-AE20-4755-86EF-8CCFC1F76DE2}" type="presOf" srcId="{7BA9C558-44D3-4890-BD8C-B4CA55D6BC4E}" destId="{73EA21D5-12AC-4D69-8D9D-5B3586EC61D8}" srcOrd="0" destOrd="0" presId="urn:microsoft.com/office/officeart/2005/8/layout/radial5"/>
    <dgm:cxn modelId="{8BEDA143-E77C-4671-8B2D-4D08FB38AF5E}" type="presOf" srcId="{F0228DE4-B8E2-4217-911A-C3917A4813F0}" destId="{C3602A96-F5D4-4F95-A02E-C5D1EAA7A0C7}" srcOrd="0" destOrd="0" presId="urn:microsoft.com/office/officeart/2005/8/layout/radial5"/>
    <dgm:cxn modelId="{02876704-12D7-49A5-97C8-191B587C37C3}" type="presOf" srcId="{9CE0BC62-DBA8-4E01-A01B-8D2CE664F435}" destId="{43C5C21C-6730-412D-A304-329BDDC611E8}" srcOrd="0" destOrd="0" presId="urn:microsoft.com/office/officeart/2005/8/layout/radial5"/>
    <dgm:cxn modelId="{8E13570F-B681-41A9-A5BA-3F23136B0D0D}" srcId="{7BA9C558-44D3-4890-BD8C-B4CA55D6BC4E}" destId="{BAE14B03-C880-4092-B9B8-2BCB7240C464}" srcOrd="0" destOrd="0" parTransId="{E9DC695C-7786-40FE-BB1D-82F8BABD5F17}" sibTransId="{BF609679-8628-40C5-9A7F-43F84222C936}"/>
    <dgm:cxn modelId="{882C8686-43AF-43C8-AED8-D220601B129E}" type="presOf" srcId="{8494A2EE-4433-4C77-A98F-FF3B7121C1D0}" destId="{C69AD048-E1A5-49B0-AF23-54146BC14034}" srcOrd="0" destOrd="0" presId="urn:microsoft.com/office/officeart/2005/8/layout/radial5"/>
    <dgm:cxn modelId="{97E8D04D-3541-45A4-93E4-74F922406640}" type="presOf" srcId="{2AA0FD57-D360-4634-9AC5-C370F08D4B07}" destId="{41CD6A6B-C3F5-4A8E-9F50-612833F78B31}" srcOrd="0" destOrd="0" presId="urn:microsoft.com/office/officeart/2005/8/layout/radial5"/>
    <dgm:cxn modelId="{33C9CB9F-48AA-450C-9FEB-895EBAF24A95}" type="presOf" srcId="{8494A2EE-4433-4C77-A98F-FF3B7121C1D0}" destId="{3678443B-ECE4-40E0-9E86-2B47A89A4724}" srcOrd="1" destOrd="0" presId="urn:microsoft.com/office/officeart/2005/8/layout/radial5"/>
    <dgm:cxn modelId="{FB57C657-F9AD-4AA9-A0AC-B474B7229B9D}" srcId="{7BA9C558-44D3-4890-BD8C-B4CA55D6BC4E}" destId="{3550F0EB-9FBF-4DDB-945C-4BF166DD3AF9}" srcOrd="2" destOrd="0" parTransId="{5B09909A-4117-4C0D-9E15-E116330DE3A2}" sibTransId="{BB963229-D501-4646-B14F-ADA51CACE01F}"/>
    <dgm:cxn modelId="{7B2345DC-5762-4D45-BE16-9FF0706D3E00}" srcId="{7BA9C558-44D3-4890-BD8C-B4CA55D6BC4E}" destId="{C4E9E681-1CB5-4424-943B-C0116231A209}" srcOrd="3" destOrd="0" parTransId="{F0228DE4-B8E2-4217-911A-C3917A4813F0}" sibTransId="{C5D72C14-44CA-4290-9C7C-3194A9228342}"/>
    <dgm:cxn modelId="{9A0D09BD-775D-4C29-81CF-5B6AE52F0375}" type="presOf" srcId="{3550F0EB-9FBF-4DDB-945C-4BF166DD3AF9}" destId="{514256DF-22B3-48EF-A85C-B26AC7AFF7A3}" srcOrd="0" destOrd="0" presId="urn:microsoft.com/office/officeart/2005/8/layout/radial5"/>
    <dgm:cxn modelId="{FC160326-E3A8-4432-B45E-5F5750A56D38}" type="presOf" srcId="{D0DB7B81-BFAC-46B5-9582-B5C92DFE1FC4}" destId="{E7D446F8-DB8C-4443-A2C7-040C41CC2C78}" srcOrd="0" destOrd="0" presId="urn:microsoft.com/office/officeart/2005/8/layout/radial5"/>
    <dgm:cxn modelId="{9E7133CE-83C9-4977-A82C-03FC6DC28386}" type="presOf" srcId="{425104B7-270E-40AA-9ADE-B431ABD59637}" destId="{352FFA8C-9C3D-415A-8941-BDC8BC7F751D}" srcOrd="0" destOrd="0" presId="urn:microsoft.com/office/officeart/2005/8/layout/radial5"/>
    <dgm:cxn modelId="{198F691A-2147-4B72-96E6-1D2E0DAAAD62}" srcId="{7BA9C558-44D3-4890-BD8C-B4CA55D6BC4E}" destId="{2AA0FD57-D360-4634-9AC5-C370F08D4B07}" srcOrd="4" destOrd="0" parTransId="{8494A2EE-4433-4C77-A98F-FF3B7121C1D0}" sibTransId="{510DE1C1-37BA-4D7D-95A3-A8DE7961F5FD}"/>
    <dgm:cxn modelId="{32981DB7-4A60-4533-8CDD-A46E209BD151}" type="presOf" srcId="{BAE14B03-C880-4092-B9B8-2BCB7240C464}" destId="{96B436DB-5F0F-4CFB-813A-45A95567A4DE}" srcOrd="0" destOrd="0" presId="urn:microsoft.com/office/officeart/2005/8/layout/radial5"/>
    <dgm:cxn modelId="{9E0C6747-9BD3-4FFF-820A-4259C79D52BC}" srcId="{7BA9C558-44D3-4890-BD8C-B4CA55D6BC4E}" destId="{425104B7-270E-40AA-9ADE-B431ABD59637}" srcOrd="1" destOrd="0" parTransId="{9CE0BC62-DBA8-4E01-A01B-8D2CE664F435}" sibTransId="{7DFEEEE4-D6DF-4960-94F3-487B54736C00}"/>
    <dgm:cxn modelId="{E31612FC-9F4A-4360-8EFD-DB93C01589E2}" type="presOf" srcId="{F0228DE4-B8E2-4217-911A-C3917A4813F0}" destId="{C72FB189-9666-472C-8140-E63BFB85D5D6}" srcOrd="1" destOrd="0" presId="urn:microsoft.com/office/officeart/2005/8/layout/radial5"/>
    <dgm:cxn modelId="{09C05D36-3AE3-4D23-AEA7-AA2AE36CC5A6}" type="presOf" srcId="{5B09909A-4117-4C0D-9E15-E116330DE3A2}" destId="{8891664A-BE3A-4572-A617-EF7CC9B084F9}" srcOrd="1" destOrd="0" presId="urn:microsoft.com/office/officeart/2005/8/layout/radial5"/>
    <dgm:cxn modelId="{FDE9603B-B5E1-429A-AFC5-68BF7A15C348}" srcId="{D0DB7B81-BFAC-46B5-9582-B5C92DFE1FC4}" destId="{7BA9C558-44D3-4890-BD8C-B4CA55D6BC4E}" srcOrd="0" destOrd="0" parTransId="{6CEF586E-1890-4FAB-859C-D064B766F76F}" sibTransId="{2A8FEAFD-04CF-4995-AA76-1C88F7607CE2}"/>
    <dgm:cxn modelId="{0DD3B1CE-CADE-4864-9363-2EFDD39C61B4}" type="presOf" srcId="{5B09909A-4117-4C0D-9E15-E116330DE3A2}" destId="{60573122-8606-4189-8116-A23DCD237FDF}" srcOrd="0" destOrd="0" presId="urn:microsoft.com/office/officeart/2005/8/layout/radial5"/>
    <dgm:cxn modelId="{210DC654-C801-4974-A7B0-37122EE71B96}" type="presOf" srcId="{E9DC695C-7786-40FE-BB1D-82F8BABD5F17}" destId="{76F3BC35-9D79-4225-8609-C13D169869D3}" srcOrd="0" destOrd="0" presId="urn:microsoft.com/office/officeart/2005/8/layout/radial5"/>
    <dgm:cxn modelId="{88DC9081-D84A-4D73-9B18-04A8C95FAA81}" type="presParOf" srcId="{E7D446F8-DB8C-4443-A2C7-040C41CC2C78}" destId="{73EA21D5-12AC-4D69-8D9D-5B3586EC61D8}" srcOrd="0" destOrd="0" presId="urn:microsoft.com/office/officeart/2005/8/layout/radial5"/>
    <dgm:cxn modelId="{CD7B4CA3-016B-4CE8-9C50-4DB478B474A2}" type="presParOf" srcId="{E7D446F8-DB8C-4443-A2C7-040C41CC2C78}" destId="{76F3BC35-9D79-4225-8609-C13D169869D3}" srcOrd="1" destOrd="0" presId="urn:microsoft.com/office/officeart/2005/8/layout/radial5"/>
    <dgm:cxn modelId="{72FA5A0C-5C31-4F07-B6F7-8775EDCE180D}" type="presParOf" srcId="{76F3BC35-9D79-4225-8609-C13D169869D3}" destId="{457D3863-6273-49AC-8DD3-4146DFAE7BDD}" srcOrd="0" destOrd="0" presId="urn:microsoft.com/office/officeart/2005/8/layout/radial5"/>
    <dgm:cxn modelId="{640EC2BA-32C6-47ED-A34A-1A42C59D6A9E}" type="presParOf" srcId="{E7D446F8-DB8C-4443-A2C7-040C41CC2C78}" destId="{96B436DB-5F0F-4CFB-813A-45A95567A4DE}" srcOrd="2" destOrd="0" presId="urn:microsoft.com/office/officeart/2005/8/layout/radial5"/>
    <dgm:cxn modelId="{527E6762-BDAD-4F1B-8016-FCEC522264C0}" type="presParOf" srcId="{E7D446F8-DB8C-4443-A2C7-040C41CC2C78}" destId="{43C5C21C-6730-412D-A304-329BDDC611E8}" srcOrd="3" destOrd="0" presId="urn:microsoft.com/office/officeart/2005/8/layout/radial5"/>
    <dgm:cxn modelId="{EC8F5F5A-5413-46F3-ADD8-2A7D9E96CF75}" type="presParOf" srcId="{43C5C21C-6730-412D-A304-329BDDC611E8}" destId="{01A78A3D-796A-40FB-B083-D1C79E90729E}" srcOrd="0" destOrd="0" presId="urn:microsoft.com/office/officeart/2005/8/layout/radial5"/>
    <dgm:cxn modelId="{F3B07BFB-CEC4-4F06-A627-8C60FE636CE6}" type="presParOf" srcId="{E7D446F8-DB8C-4443-A2C7-040C41CC2C78}" destId="{352FFA8C-9C3D-415A-8941-BDC8BC7F751D}" srcOrd="4" destOrd="0" presId="urn:microsoft.com/office/officeart/2005/8/layout/radial5"/>
    <dgm:cxn modelId="{82899360-CC5C-4263-83FC-6454E6A6E3F1}" type="presParOf" srcId="{E7D446F8-DB8C-4443-A2C7-040C41CC2C78}" destId="{60573122-8606-4189-8116-A23DCD237FDF}" srcOrd="5" destOrd="0" presId="urn:microsoft.com/office/officeart/2005/8/layout/radial5"/>
    <dgm:cxn modelId="{41F1CA74-E769-47B3-975B-A1A1BD09948E}" type="presParOf" srcId="{60573122-8606-4189-8116-A23DCD237FDF}" destId="{8891664A-BE3A-4572-A617-EF7CC9B084F9}" srcOrd="0" destOrd="0" presId="urn:microsoft.com/office/officeart/2005/8/layout/radial5"/>
    <dgm:cxn modelId="{5AF0E5AE-38CB-47DA-AF91-3CA5A6F11C03}" type="presParOf" srcId="{E7D446F8-DB8C-4443-A2C7-040C41CC2C78}" destId="{514256DF-22B3-48EF-A85C-B26AC7AFF7A3}" srcOrd="6" destOrd="0" presId="urn:microsoft.com/office/officeart/2005/8/layout/radial5"/>
    <dgm:cxn modelId="{EC5CEDD4-7596-4F7E-8BA4-6AD0DCA1DDB1}" type="presParOf" srcId="{E7D446F8-DB8C-4443-A2C7-040C41CC2C78}" destId="{C3602A96-F5D4-4F95-A02E-C5D1EAA7A0C7}" srcOrd="7" destOrd="0" presId="urn:microsoft.com/office/officeart/2005/8/layout/radial5"/>
    <dgm:cxn modelId="{A84C1D48-6FA2-46DB-91E6-F167C5C6F8DA}" type="presParOf" srcId="{C3602A96-F5D4-4F95-A02E-C5D1EAA7A0C7}" destId="{C72FB189-9666-472C-8140-E63BFB85D5D6}" srcOrd="0" destOrd="0" presId="urn:microsoft.com/office/officeart/2005/8/layout/radial5"/>
    <dgm:cxn modelId="{3CF552A2-4476-4406-9218-1AF39BE87B26}" type="presParOf" srcId="{E7D446F8-DB8C-4443-A2C7-040C41CC2C78}" destId="{295FB01E-ED45-4071-A470-52DC846B653F}" srcOrd="8" destOrd="0" presId="urn:microsoft.com/office/officeart/2005/8/layout/radial5"/>
    <dgm:cxn modelId="{9760A762-7033-43C0-B4EB-FB1F4F81FC7D}" type="presParOf" srcId="{E7D446F8-DB8C-4443-A2C7-040C41CC2C78}" destId="{C69AD048-E1A5-49B0-AF23-54146BC14034}" srcOrd="9" destOrd="0" presId="urn:microsoft.com/office/officeart/2005/8/layout/radial5"/>
    <dgm:cxn modelId="{2CF9D0C0-42AA-4E36-BDFA-95F6DB210C35}" type="presParOf" srcId="{C69AD048-E1A5-49B0-AF23-54146BC14034}" destId="{3678443B-ECE4-40E0-9E86-2B47A89A4724}" srcOrd="0" destOrd="0" presId="urn:microsoft.com/office/officeart/2005/8/layout/radial5"/>
    <dgm:cxn modelId="{17080065-3051-414F-96EB-4FCA0A91055B}" type="presParOf" srcId="{E7D446F8-DB8C-4443-A2C7-040C41CC2C78}" destId="{41CD6A6B-C3F5-4A8E-9F50-612833F78B31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5F11E1C-0808-427A-8FDF-876948715B18}">
      <dsp:nvSpPr>
        <dsp:cNvPr id="0" name=""/>
        <dsp:cNvSpPr/>
      </dsp:nvSpPr>
      <dsp:spPr>
        <a:xfrm>
          <a:off x="4034169" y="817"/>
          <a:ext cx="1439116" cy="93542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dirty="0" smtClean="0"/>
            <a:t>Un sistem deschis</a:t>
          </a:r>
          <a:endParaRPr lang="ru-RU" sz="1300" kern="1200" dirty="0"/>
        </a:p>
      </dsp:txBody>
      <dsp:txXfrm>
        <a:off x="4034169" y="817"/>
        <a:ext cx="1439116" cy="935425"/>
      </dsp:txXfrm>
    </dsp:sp>
    <dsp:sp modelId="{1D421CF6-271B-4BD8-8C69-4A8A6A05D8D9}">
      <dsp:nvSpPr>
        <dsp:cNvPr id="0" name=""/>
        <dsp:cNvSpPr/>
      </dsp:nvSpPr>
      <dsp:spPr>
        <a:xfrm>
          <a:off x="2082862" y="468529"/>
          <a:ext cx="5341730" cy="5341730"/>
        </a:xfrm>
        <a:custGeom>
          <a:avLst/>
          <a:gdLst/>
          <a:ahLst/>
          <a:cxnLst/>
          <a:rect l="0" t="0" r="0" b="0"/>
          <a:pathLst>
            <a:path>
              <a:moveTo>
                <a:pt x="3399958" y="101440"/>
              </a:moveTo>
              <a:arcTo wR="2670865" hR="2670865" stAng="17150500" swAng="1256916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BE4D82-CFE8-4AC8-8F0A-5CEF1827F0AF}">
      <dsp:nvSpPr>
        <dsp:cNvPr id="0" name=""/>
        <dsp:cNvSpPr/>
      </dsp:nvSpPr>
      <dsp:spPr>
        <a:xfrm>
          <a:off x="6122335" y="1006425"/>
          <a:ext cx="1439116" cy="93542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dirty="0" smtClean="0"/>
            <a:t>Un sistem organizat și structurat (apa, relief, aer, sol)</a:t>
          </a:r>
          <a:endParaRPr lang="ru-RU" sz="1300" kern="1200" dirty="0"/>
        </a:p>
      </dsp:txBody>
      <dsp:txXfrm>
        <a:off x="6122335" y="1006425"/>
        <a:ext cx="1439116" cy="935425"/>
      </dsp:txXfrm>
    </dsp:sp>
    <dsp:sp modelId="{6761C60A-29FD-44AB-8FAF-AA6EA9CDA169}">
      <dsp:nvSpPr>
        <dsp:cNvPr id="0" name=""/>
        <dsp:cNvSpPr/>
      </dsp:nvSpPr>
      <dsp:spPr>
        <a:xfrm>
          <a:off x="2082862" y="468529"/>
          <a:ext cx="5341730" cy="5341730"/>
        </a:xfrm>
        <a:custGeom>
          <a:avLst/>
          <a:gdLst/>
          <a:ahLst/>
          <a:cxnLst/>
          <a:rect l="0" t="0" r="0" b="0"/>
          <a:pathLst>
            <a:path>
              <a:moveTo>
                <a:pt x="5064247" y="1485434"/>
              </a:moveTo>
              <a:arcTo wR="2670865" hR="2670865" stAng="20019060" swAng="1726543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6BC779-7BC3-4021-87A4-6AFE7D4F3782}">
      <dsp:nvSpPr>
        <dsp:cNvPr id="0" name=""/>
        <dsp:cNvSpPr/>
      </dsp:nvSpPr>
      <dsp:spPr>
        <a:xfrm>
          <a:off x="6638070" y="3266005"/>
          <a:ext cx="1439116" cy="93542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dirty="0" smtClean="0"/>
            <a:t>Un sistem funcțional</a:t>
          </a:r>
        </a:p>
      </dsp:txBody>
      <dsp:txXfrm>
        <a:off x="6638070" y="3266005"/>
        <a:ext cx="1439116" cy="935425"/>
      </dsp:txXfrm>
    </dsp:sp>
    <dsp:sp modelId="{1AF9F1E6-6102-4357-BBA2-515006716CAE}">
      <dsp:nvSpPr>
        <dsp:cNvPr id="0" name=""/>
        <dsp:cNvSpPr/>
      </dsp:nvSpPr>
      <dsp:spPr>
        <a:xfrm>
          <a:off x="2082862" y="468529"/>
          <a:ext cx="5341730" cy="5341730"/>
        </a:xfrm>
        <a:custGeom>
          <a:avLst/>
          <a:gdLst/>
          <a:ahLst/>
          <a:cxnLst/>
          <a:rect l="0" t="0" r="0" b="0"/>
          <a:pathLst>
            <a:path>
              <a:moveTo>
                <a:pt x="5117224" y="3742710"/>
              </a:moveTo>
              <a:arcTo wR="2670865" hR="2670865" stAng="1419606" swAng="1359010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6D7232-503D-49AF-9E00-EF7E84F73E4C}">
      <dsp:nvSpPr>
        <dsp:cNvPr id="0" name=""/>
        <dsp:cNvSpPr/>
      </dsp:nvSpPr>
      <dsp:spPr>
        <a:xfrm>
          <a:off x="5193014" y="5078049"/>
          <a:ext cx="1439116" cy="93542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dirty="0" smtClean="0"/>
            <a:t>Un sistem ierarhizat</a:t>
          </a:r>
          <a:endParaRPr lang="ru-RU" sz="1300" kern="1200" dirty="0"/>
        </a:p>
      </dsp:txBody>
      <dsp:txXfrm>
        <a:off x="5193014" y="5078049"/>
        <a:ext cx="1439116" cy="935425"/>
      </dsp:txXfrm>
    </dsp:sp>
    <dsp:sp modelId="{8200B223-0A33-457D-B532-A16B375279EA}">
      <dsp:nvSpPr>
        <dsp:cNvPr id="0" name=""/>
        <dsp:cNvSpPr/>
      </dsp:nvSpPr>
      <dsp:spPr>
        <a:xfrm>
          <a:off x="2082862" y="468529"/>
          <a:ext cx="5341730" cy="5341730"/>
        </a:xfrm>
        <a:custGeom>
          <a:avLst/>
          <a:gdLst/>
          <a:ahLst/>
          <a:cxnLst/>
          <a:rect l="0" t="0" r="0" b="0"/>
          <a:pathLst>
            <a:path>
              <a:moveTo>
                <a:pt x="3101483" y="5306788"/>
              </a:moveTo>
              <a:arcTo wR="2670865" hR="2670865" stAng="4843309" swAng="1113382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D7B04A-3763-422D-97F9-6F87B147A5F5}">
      <dsp:nvSpPr>
        <dsp:cNvPr id="0" name=""/>
        <dsp:cNvSpPr/>
      </dsp:nvSpPr>
      <dsp:spPr>
        <a:xfrm>
          <a:off x="2875324" y="5078049"/>
          <a:ext cx="1439116" cy="935425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dirty="0" smtClean="0"/>
            <a:t>Are capacitatea de a se autoregla</a:t>
          </a:r>
          <a:endParaRPr lang="ru-RU" sz="1300" kern="1200" dirty="0"/>
        </a:p>
      </dsp:txBody>
      <dsp:txXfrm>
        <a:off x="2875324" y="5078049"/>
        <a:ext cx="1439116" cy="935425"/>
      </dsp:txXfrm>
    </dsp:sp>
    <dsp:sp modelId="{35374A98-126B-4F05-A427-8627539B0944}">
      <dsp:nvSpPr>
        <dsp:cNvPr id="0" name=""/>
        <dsp:cNvSpPr/>
      </dsp:nvSpPr>
      <dsp:spPr>
        <a:xfrm>
          <a:off x="2082862" y="468529"/>
          <a:ext cx="5341730" cy="5341730"/>
        </a:xfrm>
        <a:custGeom>
          <a:avLst/>
          <a:gdLst/>
          <a:ahLst/>
          <a:cxnLst/>
          <a:rect l="0" t="0" r="0" b="0"/>
          <a:pathLst>
            <a:path>
              <a:moveTo>
                <a:pt x="825957" y="4602143"/>
              </a:moveTo>
              <a:arcTo wR="2670865" hR="2670865" stAng="8021384" swAng="1359010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28669F-8BFA-4527-AF29-20DD71679D66}">
      <dsp:nvSpPr>
        <dsp:cNvPr id="0" name=""/>
        <dsp:cNvSpPr/>
      </dsp:nvSpPr>
      <dsp:spPr>
        <a:xfrm>
          <a:off x="1430267" y="3266005"/>
          <a:ext cx="1439116" cy="93542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dirty="0" smtClean="0"/>
            <a:t>Este un sistem dinamic</a:t>
          </a:r>
          <a:endParaRPr lang="ru-RU" sz="1300" kern="1200" dirty="0"/>
        </a:p>
      </dsp:txBody>
      <dsp:txXfrm>
        <a:off x="1430267" y="3266005"/>
        <a:ext cx="1439116" cy="935425"/>
      </dsp:txXfrm>
    </dsp:sp>
    <dsp:sp modelId="{522CE2F0-30D6-41D2-90A2-E72456BE9269}">
      <dsp:nvSpPr>
        <dsp:cNvPr id="0" name=""/>
        <dsp:cNvSpPr/>
      </dsp:nvSpPr>
      <dsp:spPr>
        <a:xfrm>
          <a:off x="2082862" y="468529"/>
          <a:ext cx="5341730" cy="5341730"/>
        </a:xfrm>
        <a:custGeom>
          <a:avLst/>
          <a:gdLst/>
          <a:ahLst/>
          <a:cxnLst/>
          <a:rect l="0" t="0" r="0" b="0"/>
          <a:pathLst>
            <a:path>
              <a:moveTo>
                <a:pt x="2395" y="2783954"/>
              </a:moveTo>
              <a:arcTo wR="2670865" hR="2670865" stAng="10654397" swAng="1726543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10D8F9-434A-45B2-B387-7176D708D8FA}">
      <dsp:nvSpPr>
        <dsp:cNvPr id="0" name=""/>
        <dsp:cNvSpPr/>
      </dsp:nvSpPr>
      <dsp:spPr>
        <a:xfrm>
          <a:off x="1946002" y="1006425"/>
          <a:ext cx="1439116" cy="93542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dirty="0" smtClean="0"/>
            <a:t>Un sistem unitar</a:t>
          </a:r>
          <a:endParaRPr lang="ru-RU" sz="1300" kern="1200" dirty="0"/>
        </a:p>
      </dsp:txBody>
      <dsp:txXfrm>
        <a:off x="1946002" y="1006425"/>
        <a:ext cx="1439116" cy="935425"/>
      </dsp:txXfrm>
    </dsp:sp>
    <dsp:sp modelId="{475B74FF-4BFE-41AC-8FBD-096E36D0AC1D}">
      <dsp:nvSpPr>
        <dsp:cNvPr id="0" name=""/>
        <dsp:cNvSpPr/>
      </dsp:nvSpPr>
      <dsp:spPr>
        <a:xfrm>
          <a:off x="2082862" y="468529"/>
          <a:ext cx="5341730" cy="5341730"/>
        </a:xfrm>
        <a:custGeom>
          <a:avLst/>
          <a:gdLst/>
          <a:ahLst/>
          <a:cxnLst/>
          <a:rect l="0" t="0" r="0" b="0"/>
          <a:pathLst>
            <a:path>
              <a:moveTo>
                <a:pt x="1071317" y="531948"/>
              </a:moveTo>
              <a:arcTo wR="2670865" hR="2670865" stAng="13992584" swAng="1256916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3EA21D5-12AC-4D69-8D9D-5B3586EC61D8}">
      <dsp:nvSpPr>
        <dsp:cNvPr id="0" name=""/>
        <dsp:cNvSpPr/>
      </dsp:nvSpPr>
      <dsp:spPr>
        <a:xfrm>
          <a:off x="3397504" y="2022004"/>
          <a:ext cx="1441852" cy="1441852"/>
        </a:xfrm>
        <a:prstGeom prst="ellipse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/>
            <a:t>Particularitățile sociosistemuui</a:t>
          </a:r>
          <a:endParaRPr lang="ru-RU" sz="1200" kern="1200" dirty="0"/>
        </a:p>
      </dsp:txBody>
      <dsp:txXfrm>
        <a:off x="3397504" y="2022004"/>
        <a:ext cx="1441852" cy="1441852"/>
      </dsp:txXfrm>
    </dsp:sp>
    <dsp:sp modelId="{76F3BC35-9D79-4225-8609-C13D169869D3}">
      <dsp:nvSpPr>
        <dsp:cNvPr id="0" name=""/>
        <dsp:cNvSpPr/>
      </dsp:nvSpPr>
      <dsp:spPr>
        <a:xfrm rot="16200000">
          <a:off x="3965664" y="1497298"/>
          <a:ext cx="305532" cy="490229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6200000">
        <a:off x="3965664" y="1497298"/>
        <a:ext cx="305532" cy="490229"/>
      </dsp:txXfrm>
    </dsp:sp>
    <dsp:sp modelId="{96B436DB-5F0F-4CFB-813A-45A95567A4DE}">
      <dsp:nvSpPr>
        <dsp:cNvPr id="0" name=""/>
        <dsp:cNvSpPr/>
      </dsp:nvSpPr>
      <dsp:spPr>
        <a:xfrm>
          <a:off x="3397504" y="3675"/>
          <a:ext cx="1441852" cy="1441852"/>
        </a:xfrm>
        <a:prstGeom prst="ellipse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/>
            <a:t>Este un ansamblu integru</a:t>
          </a:r>
          <a:endParaRPr lang="ru-RU" sz="1200" kern="1200" dirty="0"/>
        </a:p>
      </dsp:txBody>
      <dsp:txXfrm>
        <a:off x="3397504" y="3675"/>
        <a:ext cx="1441852" cy="1441852"/>
      </dsp:txXfrm>
    </dsp:sp>
    <dsp:sp modelId="{43C5C21C-6730-412D-A304-329BDDC611E8}">
      <dsp:nvSpPr>
        <dsp:cNvPr id="0" name=""/>
        <dsp:cNvSpPr/>
      </dsp:nvSpPr>
      <dsp:spPr>
        <a:xfrm rot="20520000">
          <a:off x="4917212" y="2188638"/>
          <a:ext cx="305532" cy="490229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20520000">
        <a:off x="4917212" y="2188638"/>
        <a:ext cx="305532" cy="490229"/>
      </dsp:txXfrm>
    </dsp:sp>
    <dsp:sp modelId="{352FFA8C-9C3D-415A-8941-BDC8BC7F751D}">
      <dsp:nvSpPr>
        <dsp:cNvPr id="0" name=""/>
        <dsp:cNvSpPr/>
      </dsp:nvSpPr>
      <dsp:spPr>
        <a:xfrm>
          <a:off x="5317049" y="1398306"/>
          <a:ext cx="1441852" cy="1441852"/>
        </a:xfrm>
        <a:prstGeom prst="ellipse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/>
            <a:t>Are un caracter dinamic</a:t>
          </a:r>
          <a:endParaRPr lang="ru-RU" sz="1200" kern="1200" dirty="0"/>
        </a:p>
      </dsp:txBody>
      <dsp:txXfrm>
        <a:off x="5317049" y="1398306"/>
        <a:ext cx="1441852" cy="1441852"/>
      </dsp:txXfrm>
    </dsp:sp>
    <dsp:sp modelId="{60573122-8606-4189-8116-A23DCD237FDF}">
      <dsp:nvSpPr>
        <dsp:cNvPr id="0" name=""/>
        <dsp:cNvSpPr/>
      </dsp:nvSpPr>
      <dsp:spPr>
        <a:xfrm rot="3240000">
          <a:off x="4553753" y="3307251"/>
          <a:ext cx="305532" cy="490229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3240000">
        <a:off x="4553753" y="3307251"/>
        <a:ext cx="305532" cy="490229"/>
      </dsp:txXfrm>
    </dsp:sp>
    <dsp:sp modelId="{514256DF-22B3-48EF-A85C-B26AC7AFF7A3}">
      <dsp:nvSpPr>
        <dsp:cNvPr id="0" name=""/>
        <dsp:cNvSpPr/>
      </dsp:nvSpPr>
      <dsp:spPr>
        <a:xfrm>
          <a:off x="4583848" y="3654867"/>
          <a:ext cx="1441852" cy="1441852"/>
        </a:xfrm>
        <a:prstGeom prst="ellipse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/>
            <a:t>Dezvoltarea diverselor ramuri industriale</a:t>
          </a:r>
          <a:endParaRPr lang="ru-RU" sz="1200" kern="1200" dirty="0"/>
        </a:p>
      </dsp:txBody>
      <dsp:txXfrm>
        <a:off x="4583848" y="3654867"/>
        <a:ext cx="1441852" cy="1441852"/>
      </dsp:txXfrm>
    </dsp:sp>
    <dsp:sp modelId="{C3602A96-F5D4-4F95-A02E-C5D1EAA7A0C7}">
      <dsp:nvSpPr>
        <dsp:cNvPr id="0" name=""/>
        <dsp:cNvSpPr/>
      </dsp:nvSpPr>
      <dsp:spPr>
        <a:xfrm rot="7560000">
          <a:off x="3377574" y="3307251"/>
          <a:ext cx="305532" cy="490229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7560000">
        <a:off x="3377574" y="3307251"/>
        <a:ext cx="305532" cy="490229"/>
      </dsp:txXfrm>
    </dsp:sp>
    <dsp:sp modelId="{295FB01E-ED45-4071-A470-52DC846B653F}">
      <dsp:nvSpPr>
        <dsp:cNvPr id="0" name=""/>
        <dsp:cNvSpPr/>
      </dsp:nvSpPr>
      <dsp:spPr>
        <a:xfrm>
          <a:off x="2211159" y="3654867"/>
          <a:ext cx="1441852" cy="1441852"/>
        </a:xfrm>
        <a:prstGeom prst="ellipse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/>
            <a:t>Se practică agricultura</a:t>
          </a:r>
          <a:endParaRPr lang="ru-RU" sz="1200" kern="1200" dirty="0"/>
        </a:p>
      </dsp:txBody>
      <dsp:txXfrm>
        <a:off x="2211159" y="3654867"/>
        <a:ext cx="1441852" cy="1441852"/>
      </dsp:txXfrm>
    </dsp:sp>
    <dsp:sp modelId="{C69AD048-E1A5-49B0-AF23-54146BC14034}">
      <dsp:nvSpPr>
        <dsp:cNvPr id="0" name=""/>
        <dsp:cNvSpPr/>
      </dsp:nvSpPr>
      <dsp:spPr>
        <a:xfrm rot="11880000">
          <a:off x="3014115" y="2188638"/>
          <a:ext cx="305532" cy="490229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1880000">
        <a:off x="3014115" y="2188638"/>
        <a:ext cx="305532" cy="490229"/>
      </dsp:txXfrm>
    </dsp:sp>
    <dsp:sp modelId="{41CD6A6B-C3F5-4A8E-9F50-612833F78B31}">
      <dsp:nvSpPr>
        <dsp:cNvPr id="0" name=""/>
        <dsp:cNvSpPr/>
      </dsp:nvSpPr>
      <dsp:spPr>
        <a:xfrm>
          <a:off x="1477958" y="1398306"/>
          <a:ext cx="1441852" cy="1441852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bg1"/>
              </a:solidFill>
            </a:rPr>
            <a:t>Formarea așezărilor umane</a:t>
          </a:r>
          <a:endParaRPr lang="ru-RU" sz="1200" kern="1200" dirty="0">
            <a:solidFill>
              <a:schemeClr val="bg1"/>
            </a:solidFill>
          </a:endParaRPr>
        </a:p>
      </dsp:txBody>
      <dsp:txXfrm>
        <a:off x="1477958" y="1398306"/>
        <a:ext cx="1441852" cy="14418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8000" y="4114800"/>
            <a:ext cx="10972800" cy="685800"/>
          </a:xfrm>
        </p:spPr>
        <p:txBody>
          <a:bodyPr>
            <a:noAutofit/>
          </a:bodyPr>
          <a:lstStyle>
            <a:lvl1pPr algn="l">
              <a:defRPr sz="5400"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8001" y="4800600"/>
            <a:ext cx="10949271" cy="533400"/>
          </a:xfrm>
        </p:spPr>
        <p:txBody>
          <a:bodyPr>
            <a:noAutofit/>
          </a:bodyPr>
          <a:lstStyle>
            <a:lvl1pPr marL="0" indent="0" algn="l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F2BC2-D61D-467C-89E1-68E6A04A27F6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5FE-E82B-43E7-8990-27EB66AB47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82904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F2BC2-D61D-467C-89E1-68E6A04A27F6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5FE-E82B-43E7-8990-27EB66AB47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0534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F2BC2-D61D-467C-89E1-68E6A04A27F6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5FE-E82B-43E7-8990-27EB66AB47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6095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F2BC2-D61D-467C-89E1-68E6A04A27F6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5FE-E82B-43E7-8990-27EB66AB47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7866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F2BC2-D61D-467C-89E1-68E6A04A27F6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5FE-E82B-43E7-8990-27EB66AB47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488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95401"/>
            <a:ext cx="53848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95401"/>
            <a:ext cx="53848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F2BC2-D61D-467C-89E1-68E6A04A27F6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5FE-E82B-43E7-8990-27EB66AB47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1738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57401"/>
            <a:ext cx="5386917" cy="4068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219200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057401"/>
            <a:ext cx="5389033" cy="4068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F2BC2-D61D-467C-89E1-68E6A04A27F6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5FE-E82B-43E7-8990-27EB66AB47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7872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F2BC2-D61D-467C-89E1-68E6A04A27F6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5FE-E82B-43E7-8990-27EB66AB47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6106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F2BC2-D61D-467C-89E1-68E6A04A27F6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5FE-E82B-43E7-8990-27EB66AB47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62653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F2BC2-D61D-467C-89E1-68E6A04A27F6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5FE-E82B-43E7-8990-27EB66AB47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5954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F2BC2-D61D-467C-89E1-68E6A04A27F6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C5FE-E82B-43E7-8990-27EB66AB47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9251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762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F2BC2-D61D-467C-89E1-68E6A04A27F6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5C5FE-E82B-43E7-8990-27EB66AB47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8116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gradFill flip="none" rotWithShape="1">
            <a:gsLst>
              <a:gs pos="0">
                <a:schemeClr val="tx1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62593" y="1678578"/>
            <a:ext cx="10563498" cy="762000"/>
          </a:xfrm>
        </p:spPr>
        <p:txBody>
          <a:bodyPr>
            <a:noAutofit/>
          </a:bodyPr>
          <a:lstStyle/>
          <a:p>
            <a:r>
              <a:rPr lang="x-none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x-none" sz="24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Geosistemul și sociositemul. Particularități și funcții.</a:t>
            </a:r>
            <a:br>
              <a:rPr lang="x-none" sz="24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4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Tipuri de relații în mediul geogra</a:t>
            </a:r>
            <a:r>
              <a:rPr lang="en-US" sz="24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</a:t>
            </a:r>
            <a:r>
              <a:rPr lang="x-none" sz="24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3706584" y="3331031"/>
            <a:ext cx="5736773" cy="2412274"/>
          </a:xfrm>
        </p:spPr>
        <p:txBody>
          <a:bodyPr>
            <a:normAutofit fontScale="97500"/>
          </a:bodyPr>
          <a:lstStyle/>
          <a:p>
            <a:pPr marL="0" indent="0" algn="ctr">
              <a:spcBef>
                <a:spcPts val="1000"/>
              </a:spcBef>
              <a:buNone/>
            </a:pPr>
            <a:r>
              <a:rPr 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Plan:</a:t>
            </a:r>
          </a:p>
          <a:p>
            <a:pPr marL="457200" indent="-457200">
              <a:spcBef>
                <a:spcPts val="1000"/>
              </a:spcBef>
              <a:buFont typeface="+mj-lt"/>
              <a:buAutoNum type="arabicPeriod"/>
            </a:pPr>
            <a:r>
              <a:rPr 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Noțiunea de geosistem. </a:t>
            </a:r>
            <a:r>
              <a:rPr lang="x-none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Particularitățile </a:t>
            </a:r>
            <a:r>
              <a:rPr 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geosistemului.</a:t>
            </a:r>
          </a:p>
          <a:p>
            <a:pPr marL="457200" indent="-457200">
              <a:spcBef>
                <a:spcPts val="1000"/>
              </a:spcBef>
              <a:buFont typeface="+mj-lt"/>
              <a:buAutoNum type="arabicPeriod"/>
            </a:pPr>
            <a:r>
              <a:rPr 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Noțiunea de sociosistem. </a:t>
            </a:r>
            <a:r>
              <a:rPr lang="x-none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Particularitățile </a:t>
            </a:r>
            <a:r>
              <a:rPr 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sociosistemului.</a:t>
            </a:r>
          </a:p>
          <a:p>
            <a:pPr marL="457200" indent="-457200">
              <a:spcBef>
                <a:spcPts val="1000"/>
              </a:spcBef>
              <a:buFont typeface="+mj-lt"/>
              <a:buAutoNum type="arabicPeriod"/>
            </a:pPr>
            <a:r>
              <a:rPr 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Tipuri de relații în mediul geografic.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48770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2490" y="836023"/>
            <a:ext cx="9381309" cy="53409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x-none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Geosistemul </a:t>
            </a:r>
            <a:r>
              <a:rPr lang="x-none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nsamblul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complexe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ntre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componentele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mediului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evoluat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parcursul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timpului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geologic</a:t>
            </a:r>
            <a:r>
              <a:rPr lang="x-none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x-none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Schema funcțională a geosistemului</a:t>
            </a:r>
          </a:p>
          <a:p>
            <a:pPr marL="0" indent="0">
              <a:buNone/>
            </a:pP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29150" t="19388" r="34606" b="33893"/>
          <a:stretch/>
        </p:blipFill>
        <p:spPr>
          <a:xfrm>
            <a:off x="3383279" y="1766401"/>
            <a:ext cx="5199018" cy="357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28629627"/>
              </p:ext>
            </p:extLst>
          </p:nvPr>
        </p:nvGraphicFramePr>
        <p:xfrm>
          <a:off x="1765791" y="360383"/>
          <a:ext cx="9507455" cy="6014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вал 5"/>
          <p:cNvSpPr/>
          <p:nvPr/>
        </p:nvSpPr>
        <p:spPr>
          <a:xfrm>
            <a:off x="4142078" y="905180"/>
            <a:ext cx="4963886" cy="4924697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x-none" sz="2800" dirty="0" smtClean="0">
                <a:solidFill>
                  <a:schemeClr val="tx2">
                    <a:lumMod val="50000"/>
                  </a:schemeClr>
                </a:solidFill>
              </a:rPr>
              <a:t>Particularitățile geosistemului</a:t>
            </a: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057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4560" y="457200"/>
            <a:ext cx="9159239" cy="5719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x-none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Sociosistemul</a:t>
            </a:r>
            <a:r>
              <a:rPr lang="x-none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specific, format de om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îmbinarea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înlăturarea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componente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mediului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natural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1146190707"/>
              </p:ext>
            </p:extLst>
          </p:nvPr>
        </p:nvGraphicFramePr>
        <p:xfrm>
          <a:off x="2401022" y="1306286"/>
          <a:ext cx="8236861" cy="5100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816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9657" y="1945540"/>
            <a:ext cx="4747263" cy="636797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ts val="1920"/>
              </a:lnSpc>
            </a:pP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Relații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spațiale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teritoriale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are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teritoriul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suprafe</a:t>
            </a:r>
            <a:r>
              <a:rPr lang="x-none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mărime</a:t>
            </a:r>
            <a:r>
              <a:rPr lang="x-none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Ex: deșertul Sahara,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deşertul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Thar.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9658" y="5189209"/>
            <a:ext cx="4747264" cy="1087507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ts val="1920"/>
              </a:lnSpc>
            </a:pP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Relații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temporale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relevă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schimbările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parțiale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totale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factorilor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mediului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întregime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cutremure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pămînt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prăbuşiri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teren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erupții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vulcanice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formarea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continentelor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bazinelor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oceanice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9657" y="3001218"/>
            <a:ext cx="4747264" cy="1773286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ts val="1920"/>
              </a:lnSpc>
            </a:pP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Relații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cauzale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oricărui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subsistem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înconjurător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decurg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efect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generează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întreagă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fenomene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conducînd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transformări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esențiale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mediului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Ex: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desecarea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bălţilor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preajma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Răutului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cauzat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coborîrea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apelor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freatice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provocat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salinizarea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solurilor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luncă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scoaterea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circuitul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agricol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798130" y="1331686"/>
            <a:ext cx="4747265" cy="1422162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Relații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statice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aparent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statice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relații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componentele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aparent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pasive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decurg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lent. Ex: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reciproce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roca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maternă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sol. Roca,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dezagregare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formează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substratul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sol,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constituindu-i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anorganică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rîndul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protejează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roca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acţiunea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factorilor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externi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807116" y="3290220"/>
            <a:ext cx="4747265" cy="1200977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Relații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dinamice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Sînt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modificări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spațiale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temporale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influențează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dinamica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mediului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caracterizează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transformări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parțiale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însumate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pot genera un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tip de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relații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fi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termen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scurt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lung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diurne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sezonale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anuale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multianuale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seculare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milenare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798130" y="5027569"/>
            <a:ext cx="4786718" cy="1410785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Relații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funcționale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are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interacţionarea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tuturor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componentelor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mediului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geografic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conferă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acestuia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integritate</a:t>
            </a:r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ransformările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continue</a:t>
            </a:r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pierderile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acumulările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conduce la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apariţia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funcționale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cauzează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destabilizări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mediului</a:t>
            </a:r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(cutremure de pământ, vulcani).</a:t>
            </a:r>
          </a:p>
          <a:p>
            <a:pPr algn="just"/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Соединительная линия уступом 14"/>
          <p:cNvCxnSpPr/>
          <p:nvPr/>
        </p:nvCxnSpPr>
        <p:spPr>
          <a:xfrm rot="16200000" flipH="1">
            <a:off x="4092637" y="3051146"/>
            <a:ext cx="4652798" cy="710836"/>
          </a:xfrm>
          <a:prstGeom prst="bentConnector3">
            <a:avLst>
              <a:gd name="adj1" fmla="val 99974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7" idx="3"/>
          </p:cNvCxnSpPr>
          <p:nvPr/>
        </p:nvCxnSpPr>
        <p:spPr>
          <a:xfrm flipH="1">
            <a:off x="5326921" y="3887861"/>
            <a:ext cx="7435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5322978" y="2290638"/>
            <a:ext cx="72376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5" idx="3"/>
          </p:cNvCxnSpPr>
          <p:nvPr/>
        </p:nvCxnSpPr>
        <p:spPr>
          <a:xfrm flipH="1">
            <a:off x="5326922" y="5732963"/>
            <a:ext cx="7434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6053543" y="2290638"/>
            <a:ext cx="7445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070420" y="3887863"/>
            <a:ext cx="71192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4027702" y="413960"/>
            <a:ext cx="4180114" cy="666205"/>
          </a:xfrm>
          <a:prstGeom prst="rect">
            <a:avLst/>
          </a:prstGeom>
          <a:ln w="952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x-none" b="1" dirty="0" smtClean="0"/>
              <a:t>Tipuri de relație în mediul geografic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379828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3" id="{C5830DC3-157A-4F3E-B37D-9C2EDC0A309A}" vid="{037622F4-0E94-4A85-B5DE-5584A8CDF9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Тема2_mailarga</Template>
  <TotalTime>525</TotalTime>
  <Words>428</Words>
  <Application>Microsoft Office PowerPoint</Application>
  <PresentationFormat>Произвольный</PresentationFormat>
  <Paragraphs>50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Тема3</vt:lpstr>
      <vt:lpstr>Tema: Geosistemul și sociositemul. Particularități și funcții.  Tipuri de relații în mediul geografic.</vt:lpstr>
      <vt:lpstr>Слайд 2</vt:lpstr>
      <vt:lpstr>Слайд 3</vt:lpstr>
      <vt:lpstr>Слайд 4</vt:lpstr>
      <vt:lpstr>Слайд 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Geosistemul și sociositemul. Particularități și funcții. Tipuri de relații în mediul geografic</dc:title>
  <dc:creator>Diana</dc:creator>
  <cp:lastModifiedBy>Andritchi V</cp:lastModifiedBy>
  <cp:revision>35</cp:revision>
  <dcterms:created xsi:type="dcterms:W3CDTF">2020-08-23T15:13:44Z</dcterms:created>
  <dcterms:modified xsi:type="dcterms:W3CDTF">2020-08-29T10:37:40Z</dcterms:modified>
</cp:coreProperties>
</file>