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F8A59-5E2B-48EC-899B-BC0162164A47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4DC4C-CCAA-4B76-9E77-436338D8F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Ț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C4DC4C-CCAA-4B76-9E77-436338D8FC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B762E15-B169-4455-8FB9-16B938ECBB0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5E380D3-9AB9-4D62-882C-800BB4C896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o-RO" sz="2800" dirty="0" smtClean="0"/>
              <a:t>Tema</a:t>
            </a:r>
            <a:r>
              <a:rPr lang="en-US" sz="2800" dirty="0" smtClean="0"/>
              <a:t>:</a:t>
            </a:r>
            <a:r>
              <a:rPr lang="en-US" sz="2800" dirty="0" err="1" smtClean="0"/>
              <a:t>Principalele</a:t>
            </a:r>
            <a:r>
              <a:rPr lang="en-US" sz="2800" dirty="0" smtClean="0"/>
              <a:t> </a:t>
            </a:r>
            <a:r>
              <a:rPr lang="en-US" sz="2800" dirty="0" err="1" smtClean="0"/>
              <a:t>tipuri</a:t>
            </a:r>
            <a:r>
              <a:rPr lang="en-US" sz="2800" dirty="0" smtClean="0"/>
              <a:t> de sol </a:t>
            </a:r>
            <a:r>
              <a:rPr lang="en-US" sz="2800" dirty="0" err="1" smtClean="0"/>
              <a:t>pe</a:t>
            </a:r>
            <a:r>
              <a:rPr lang="en-US" sz="2800" dirty="0" smtClean="0"/>
              <a:t> </a:t>
            </a:r>
            <a:r>
              <a:rPr lang="en-US" sz="2800" dirty="0" err="1" smtClean="0"/>
              <a:t>Terra.Procesele</a:t>
            </a:r>
            <a:r>
              <a:rPr lang="en-US" sz="2800" dirty="0" smtClean="0"/>
              <a:t> </a:t>
            </a:r>
            <a:r>
              <a:rPr lang="ro-RO" sz="2800" dirty="0" smtClean="0"/>
              <a:t>și fenomenele geografice de risc</a:t>
            </a:r>
            <a:r>
              <a:rPr lang="en-US" sz="2800" dirty="0" smtClean="0"/>
              <a:t>:</a:t>
            </a:r>
            <a:r>
              <a:rPr lang="en-US" sz="2800" dirty="0" err="1" smtClean="0"/>
              <a:t>dispari</a:t>
            </a:r>
            <a:r>
              <a:rPr lang="ro-RO" sz="2800" dirty="0" smtClean="0"/>
              <a:t>ția unor specii ale lumii organice,pandemiile.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22098"/>
            <a:ext cx="7376864" cy="43312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                     </a:t>
            </a:r>
            <a:r>
              <a:rPr lang="en-US" sz="2800" dirty="0" err="1" smtClean="0">
                <a:solidFill>
                  <a:srgbClr val="FF0000"/>
                </a:solidFill>
              </a:rPr>
              <a:t>Planul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lec</a:t>
            </a:r>
            <a:r>
              <a:rPr lang="ro-RO" sz="2800" dirty="0" smtClean="0">
                <a:solidFill>
                  <a:srgbClr val="FF0000"/>
                </a:solidFill>
              </a:rPr>
              <a:t>ț</a:t>
            </a:r>
            <a:r>
              <a:rPr lang="en-US" sz="2800" dirty="0" err="1" smtClean="0">
                <a:solidFill>
                  <a:srgbClr val="FF0000"/>
                </a:solidFill>
              </a:rPr>
              <a:t>iei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1.Tipurile de </a:t>
            </a:r>
            <a:r>
              <a:rPr lang="en-US" sz="2200" dirty="0" err="1" smtClean="0">
                <a:solidFill>
                  <a:schemeClr val="tx1"/>
                </a:solidFill>
              </a:rPr>
              <a:t>soluri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si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principalele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caracteristici</a:t>
            </a:r>
            <a:r>
              <a:rPr lang="en-US" sz="2200" dirty="0" smtClean="0">
                <a:solidFill>
                  <a:schemeClr val="tx1"/>
                </a:solidFill>
              </a:rPr>
              <a:t> pag160</a:t>
            </a:r>
            <a:r>
              <a:rPr lang="ro-RO" sz="2200" dirty="0" smtClean="0">
                <a:solidFill>
                  <a:schemeClr val="tx1"/>
                </a:solidFill>
              </a:rPr>
              <a:t>.</a:t>
            </a:r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2.Procesele </a:t>
            </a:r>
            <a:r>
              <a:rPr lang="ro-RO" sz="2200" dirty="0" smtClean="0">
                <a:solidFill>
                  <a:schemeClr val="tx1"/>
                </a:solidFill>
              </a:rPr>
              <a:t>și fenomenele de risc.</a:t>
            </a:r>
            <a:endParaRPr lang="en-US" sz="2200" dirty="0" smtClean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6632"/>
            <a:ext cx="7498080" cy="6131768"/>
          </a:xfrm>
        </p:spPr>
        <p:txBody>
          <a:bodyPr/>
          <a:lstStyle/>
          <a:p>
            <a:pPr>
              <a:buNone/>
            </a:pPr>
            <a:endParaRPr lang="ro-RO" dirty="0" smtClean="0"/>
          </a:p>
          <a:p>
            <a:pPr>
              <a:buNone/>
            </a:pPr>
            <a:endParaRPr lang="ro-RO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309876"/>
              </p:ext>
            </p:extLst>
          </p:nvPr>
        </p:nvGraphicFramePr>
        <p:xfrm>
          <a:off x="2136648" y="692696"/>
          <a:ext cx="6096000" cy="44607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Tipurile de soluri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Principalele caracteristici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Solurile de tundră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-se formează</a:t>
                      </a:r>
                      <a:r>
                        <a:rPr lang="ro-RO" sz="1200" baseline="0" dirty="0" smtClean="0"/>
                        <a:t> în zona de tundră.</a:t>
                      </a:r>
                    </a:p>
                    <a:p>
                      <a:r>
                        <a:rPr lang="ro-RO" sz="1200" baseline="0" dirty="0" smtClean="0"/>
                        <a:t>-au grosime mică.</a:t>
                      </a:r>
                    </a:p>
                    <a:p>
                      <a:r>
                        <a:rPr lang="ro-RO" sz="1200" baseline="0" dirty="0" smtClean="0"/>
                        <a:t>-slab dezvoltate,slab exprimate.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Solurile de podzolice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 smtClean="0"/>
                        <a:t>Soluri</a:t>
                      </a:r>
                      <a:r>
                        <a:rPr lang="ro-RO" sz="1400" baseline="0" dirty="0" smtClean="0"/>
                        <a:t> cenușii de pădure și solurile brune de pădure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-se formează în pădurile</a:t>
                      </a:r>
                      <a:r>
                        <a:rPr lang="ro-RO" sz="1200" baseline="0" dirty="0" smtClean="0"/>
                        <a:t> de foioase din zona temperată</a:t>
                      </a:r>
                    </a:p>
                    <a:p>
                      <a:r>
                        <a:rPr lang="ro-RO" sz="1200" baseline="0" dirty="0" smtClean="0"/>
                        <a:t>-orizont de humus bine evidențiat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Solurile de cernoziom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Solurile castanii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 smtClean="0"/>
                        <a:t>Soluri brune-cenușii de semipustiu</a:t>
                      </a:r>
                      <a:r>
                        <a:rPr lang="ro-RO" sz="1400" baseline="0" dirty="0" smtClean="0"/>
                        <a:t> si soluri brune –cenusii de pustiu.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  <a:p>
                      <a:endParaRPr lang="ro-RO" sz="12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922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Solurile roșii si galbene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302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 smtClean="0"/>
                        <a:t>Solurile roșii-galbene</a:t>
                      </a:r>
                      <a:r>
                        <a:rPr lang="ro-RO" sz="1400" baseline="0" dirty="0" smtClean="0"/>
                        <a:t> lateriteci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2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</TotalTime>
  <Words>120</Words>
  <Application>Microsoft Office PowerPoint</Application>
  <PresentationFormat>Экран (4:3)</PresentationFormat>
  <Paragraphs>21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Calibri</vt:lpstr>
      <vt:lpstr>Corbel</vt:lpstr>
      <vt:lpstr>Gill Sans MT</vt:lpstr>
      <vt:lpstr>Verdana</vt:lpstr>
      <vt:lpstr>Wingdings 2</vt:lpstr>
      <vt:lpstr>Солнцестояние</vt:lpstr>
      <vt:lpstr>Tema:Principalele tipuri de sol pe Terra.Procesele și fenomenele geografice de risc:dispariția unor specii ale lumii organice,pandemiile.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Tema:Principalele tipuri de sol pe Terra.Procesele și fenomenele geografice de risc:dispariția unor specii ale lumii organice,pandemiei.</dc:title>
  <dc:creator>Andritchi V</dc:creator>
  <cp:lastModifiedBy>Anatol</cp:lastModifiedBy>
  <cp:revision>13</cp:revision>
  <dcterms:created xsi:type="dcterms:W3CDTF">2020-04-10T09:21:48Z</dcterms:created>
  <dcterms:modified xsi:type="dcterms:W3CDTF">2021-03-22T08:50:05Z</dcterms:modified>
</cp:coreProperties>
</file>