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88652-744B-464E-B89E-A14D1C7A93C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34041-90A6-410D-8835-4751CC49F7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activi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34041-90A6-410D-8835-4751CC49F7C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7CD4284-4F4D-4C09-BE1B-06FE058880A9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1FCB246-3374-4F45-BBEF-E7F2B98C7C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17253"/>
            <a:ext cx="7406640" cy="569343"/>
          </a:xfrm>
        </p:spPr>
        <p:txBody>
          <a:bodyPr>
            <a:noAutofit/>
          </a:bodyPr>
          <a:lstStyle/>
          <a:p>
            <a:r>
              <a:rPr lang="ro-RO" sz="1800" dirty="0" smtClean="0"/>
              <a:t>Tema</a:t>
            </a:r>
            <a:r>
              <a:rPr lang="en-US" sz="1800" dirty="0" smtClean="0"/>
              <a:t>:</a:t>
            </a:r>
            <a:r>
              <a:rPr lang="ro-RO" sz="1800" dirty="0" smtClean="0"/>
              <a:t>Mediile tropicale și subtropicale</a:t>
            </a:r>
            <a:br>
              <a:rPr lang="ro-RO" sz="1800" dirty="0" smtClean="0"/>
            </a:br>
            <a:r>
              <a:rPr lang="ro-RO" sz="1800" dirty="0" smtClean="0"/>
              <a:t>          Mediile temperate.</a:t>
            </a: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022437"/>
              </p:ext>
            </p:extLst>
          </p:nvPr>
        </p:nvGraphicFramePr>
        <p:xfrm>
          <a:off x="1043610" y="557671"/>
          <a:ext cx="8031380" cy="498025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147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7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73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73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1106"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Tipurile de</a:t>
                      </a:r>
                      <a:r>
                        <a:rPr lang="ro-RO" sz="1400" baseline="0" dirty="0" smtClean="0"/>
                        <a:t> medii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Localizare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smtClean="0"/>
                        <a:t>Clima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300" dirty="0" smtClean="0"/>
                        <a:t>Lumea animală</a:t>
                      </a:r>
                    </a:p>
                    <a:p>
                      <a:r>
                        <a:rPr lang="ro-RO" sz="1300" dirty="0" smtClean="0"/>
                        <a:t>adaptări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300" dirty="0" smtClean="0"/>
                        <a:t>Lumea vegetală</a:t>
                      </a:r>
                    </a:p>
                    <a:p>
                      <a:r>
                        <a:rPr lang="ro-RO" sz="1300" dirty="0" smtClean="0"/>
                        <a:t>adaptări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smtClean="0"/>
                        <a:t>Solul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 smtClean="0"/>
                        <a:t>Relief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5095"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Mediul </a:t>
                      </a:r>
                      <a:r>
                        <a:rPr lang="ro-RO" sz="1100" dirty="0" smtClean="0"/>
                        <a:t>tropical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050" dirty="0" smtClean="0"/>
                        <a:t>Suprafețe mari din deșerturi și semideșerturi.</a:t>
                      </a:r>
                    </a:p>
                    <a:p>
                      <a:r>
                        <a:rPr lang="ro-RO" sz="1050" dirty="0" smtClean="0"/>
                        <a:t>Nordul</a:t>
                      </a:r>
                      <a:r>
                        <a:rPr lang="ro-RO" sz="1050" baseline="0" dirty="0" smtClean="0"/>
                        <a:t> Africi,Sud Africi(Klahari)America de Sud,centrul și estul Australiei.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0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100" dirty="0" smtClean="0"/>
                        <a:t>Plante aproape lipsesc,cactuși.</a:t>
                      </a:r>
                    </a:p>
                    <a:p>
                      <a:r>
                        <a:rPr lang="ro-RO" sz="1100" dirty="0" smtClean="0"/>
                        <a:t>Adaptări ciclu vegetal scurt ,radacin lungi</a:t>
                      </a:r>
                      <a:r>
                        <a:rPr lang="ro-RO" sz="1100" baseline="0" dirty="0" smtClean="0"/>
                        <a:t> și adănci,frunze mici sub formă de spini.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300" dirty="0" smtClean="0"/>
                        <a:t>Hamade,erguri,dune.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650"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Mediul </a:t>
                      </a:r>
                      <a:r>
                        <a:rPr lang="ro-RO" sz="1100" dirty="0" smtClean="0"/>
                        <a:t>subtropical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000" dirty="0" smtClean="0"/>
                        <a:t>Latitudinea</a:t>
                      </a:r>
                      <a:r>
                        <a:rPr lang="ro-RO" sz="1000" baseline="0" dirty="0" smtClean="0"/>
                        <a:t> 30-40grade în ambele emisfere V.SUA,Chile,S- V Australiei.</a:t>
                      </a:r>
                      <a:endParaRPr lang="ro-RO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05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050" dirty="0" smtClean="0"/>
                        <a:t>Stejari,pini,cedri</a:t>
                      </a:r>
                      <a:r>
                        <a:rPr lang="ro-RO" sz="1050" baseline="0" dirty="0" smtClean="0"/>
                        <a:t> eucalipt,fistic.</a:t>
                      </a:r>
                    </a:p>
                    <a:p>
                      <a:r>
                        <a:rPr lang="ro-RO" sz="1050" baseline="0" dirty="0" smtClean="0"/>
                        <a:t>Adaptări</a:t>
                      </a:r>
                      <a:r>
                        <a:rPr lang="en-US" sz="1050" baseline="0" dirty="0" smtClean="0"/>
                        <a:t>:</a:t>
                      </a:r>
                      <a:r>
                        <a:rPr lang="en-US" sz="1050" baseline="0" dirty="0" err="1" smtClean="0"/>
                        <a:t>dimensiuni</a:t>
                      </a:r>
                      <a:r>
                        <a:rPr lang="en-US" sz="1050" baseline="0" dirty="0" smtClean="0"/>
                        <a:t> </a:t>
                      </a:r>
                      <a:r>
                        <a:rPr lang="en-US" sz="1050" baseline="0" dirty="0" err="1" smtClean="0"/>
                        <a:t>mici</a:t>
                      </a:r>
                      <a:r>
                        <a:rPr lang="en-US" sz="1050" baseline="0" dirty="0" smtClean="0"/>
                        <a:t>.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err="1" smtClean="0"/>
                        <a:t>Soluri</a:t>
                      </a:r>
                      <a:r>
                        <a:rPr lang="en-US" sz="1050" dirty="0" smtClean="0"/>
                        <a:t> r</a:t>
                      </a:r>
                      <a:r>
                        <a:rPr lang="ro-RO" sz="1050" dirty="0" smtClean="0"/>
                        <a:t>oșii,numite</a:t>
                      </a:r>
                      <a:r>
                        <a:rPr lang="ro-RO" sz="1050" baseline="0" dirty="0" smtClean="0"/>
                        <a:t> terra-rosa.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050" dirty="0" smtClean="0"/>
                        <a:t>Munții,cîmpii.</a:t>
                      </a:r>
                      <a:endParaRPr lang="ru-RU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897"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Mediul </a:t>
                      </a:r>
                      <a:r>
                        <a:rPr lang="ro-RO" sz="1200" dirty="0" smtClean="0"/>
                        <a:t>temperat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910">
                <a:tc>
                  <a:txBody>
                    <a:bodyPr/>
                    <a:lstStyle/>
                    <a:p>
                      <a:r>
                        <a:rPr lang="ro-RO" sz="1100" dirty="0" smtClean="0"/>
                        <a:t>a)temperat oceanic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050" dirty="0" smtClean="0"/>
                        <a:t>Europa de Vest</a:t>
                      </a:r>
                      <a:r>
                        <a:rPr lang="ro-RO" sz="1050" baseline="0" dirty="0" smtClean="0"/>
                        <a:t> țărmul de Vest Americii(munții Cordilieri,Anzi).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000" baseline="0" dirty="0" smtClean="0"/>
                        <a:t>i</a:t>
                      </a:r>
                      <a:r>
                        <a:rPr lang="ro-RO" sz="1000" baseline="0" dirty="0" smtClean="0"/>
                        <a:t>.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050" dirty="0" smtClean="0"/>
                        <a:t>Cerbul,lupul,mistreț,pisica</a:t>
                      </a:r>
                      <a:r>
                        <a:rPr lang="ro-RO" sz="1050" baseline="0" dirty="0" smtClean="0"/>
                        <a:t> sălbatică adptări</a:t>
                      </a:r>
                      <a:r>
                        <a:rPr lang="en-US" sz="1050" baseline="0" dirty="0" smtClean="0"/>
                        <a:t>:</a:t>
                      </a:r>
                      <a:r>
                        <a:rPr lang="ro-RO" sz="1000" baseline="0" dirty="0" smtClean="0"/>
                        <a:t>c</a:t>
                      </a:r>
                      <a:r>
                        <a:rPr lang="en-US" sz="900" baseline="0" dirty="0" err="1" smtClean="0"/>
                        <a:t>arnivore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050" dirty="0" smtClean="0"/>
                        <a:t>Brune de pădure.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Câmpii.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910">
                <a:tc>
                  <a:txBody>
                    <a:bodyPr/>
                    <a:lstStyle/>
                    <a:p>
                      <a:r>
                        <a:rPr lang="ro-RO" sz="1100" dirty="0" smtClean="0"/>
                        <a:t>b)temperat</a:t>
                      </a:r>
                      <a:r>
                        <a:rPr lang="ro-RO" sz="1100" baseline="0" dirty="0" smtClean="0"/>
                        <a:t> continental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100" smtClean="0"/>
                        <a:t>Eurasia,America </a:t>
                      </a:r>
                      <a:r>
                        <a:rPr lang="ro-RO" sz="1100" dirty="0" smtClean="0"/>
                        <a:t>de Nord.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Ciornoziom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Munții înalți.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84</TotalTime>
  <Words>128</Words>
  <Application>Microsoft Office PowerPoint</Application>
  <PresentationFormat>Экран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Corbel</vt:lpstr>
      <vt:lpstr>Gill Sans MT</vt:lpstr>
      <vt:lpstr>Verdana</vt:lpstr>
      <vt:lpstr>Wingdings 2</vt:lpstr>
      <vt:lpstr>Солнцестояние</vt:lpstr>
      <vt:lpstr>Tema:Mediile tropicale și subtropicale           Mediile temperate.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Tema:Mediile tropicale și subtropicale           Mediile temperate.</dc:title>
  <dc:creator>Andritchi V</dc:creator>
  <cp:lastModifiedBy>Anatol</cp:lastModifiedBy>
  <cp:revision>10</cp:revision>
  <dcterms:created xsi:type="dcterms:W3CDTF">2020-04-12T11:16:55Z</dcterms:created>
  <dcterms:modified xsi:type="dcterms:W3CDTF">2021-03-29T18:21:52Z</dcterms:modified>
</cp:coreProperties>
</file>