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79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M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FB6D2-1089-431D-9037-0BF6E0F02E4B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M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M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M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D90AD-8ED1-47F7-A032-AED6235A08B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24856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M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D90AD-8ED1-47F7-A032-AED6235A08B6}" type="slidenum">
              <a:rPr lang="ro-MD" smtClean="0"/>
              <a:t>4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173487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53569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345754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1898873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304311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332303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328021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71871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16181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403339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156452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M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423639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08003-97C8-4CD8-AA93-1E39D3A21206}" type="datetimeFigureOut">
              <a:rPr lang="ro-MD" smtClean="0"/>
              <a:t>10.02.2020</a:t>
            </a:fld>
            <a:endParaRPr lang="ro-M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M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753DE-F8D5-4F0B-B6AC-E579D060BB56}" type="slidenum">
              <a:rPr lang="ro-MD" smtClean="0"/>
              <a:t>‹#›</a:t>
            </a:fld>
            <a:endParaRPr lang="ro-MD"/>
          </a:p>
        </p:txBody>
      </p:sp>
    </p:spTree>
    <p:extLst>
      <p:ext uri="{BB962C8B-B14F-4D97-AF65-F5344CB8AC3E}">
        <p14:creationId xmlns:p14="http://schemas.microsoft.com/office/powerpoint/2010/main" val="81765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FDA440-D049-460E-A9AA-8B9401E2C82E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C9171-F52B-428E-B974-B3315C0B9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95213" y="1323841"/>
            <a:ext cx="9144000" cy="2387600"/>
          </a:xfrm>
        </p:spPr>
        <p:txBody>
          <a:bodyPr>
            <a:normAutofit/>
          </a:bodyPr>
          <a:lstStyle/>
          <a:p>
            <a:r>
              <a:rPr lang="ro-MD" sz="96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Funcții SQL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5E171A-2F12-4B05-A34C-61C312D27A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7" r="7503" b="7304"/>
          <a:stretch/>
        </p:blipFill>
        <p:spPr>
          <a:xfrm>
            <a:off x="6597112" y="699489"/>
            <a:ext cx="5372746" cy="59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95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80B98B-4233-4865-BDE3-897DEF698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75" y="108276"/>
            <a:ext cx="11627261" cy="661183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4D874B-93CF-48CB-B2C4-F1DC46F4560E}"/>
              </a:ext>
            </a:extLst>
          </p:cNvPr>
          <p:cNvCxnSpPr/>
          <p:nvPr/>
        </p:nvCxnSpPr>
        <p:spPr>
          <a:xfrm>
            <a:off x="294475" y="319317"/>
            <a:ext cx="0" cy="637902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C8CDF9-C0D1-44F2-9E91-7593DAA1915F}"/>
              </a:ext>
            </a:extLst>
          </p:cNvPr>
          <p:cNvCxnSpPr/>
          <p:nvPr/>
        </p:nvCxnSpPr>
        <p:spPr>
          <a:xfrm>
            <a:off x="11898650" y="341091"/>
            <a:ext cx="0" cy="637902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81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D2D3A1-56CA-4F24-9B91-9301C2C16C0A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58A148-CA83-4949-90E8-087357C7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621" y="25396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AFIȘARE</a:t>
            </a:r>
          </a:p>
        </p:txBody>
      </p:sp>
    </p:spTree>
    <p:extLst>
      <p:ext uri="{BB962C8B-B14F-4D97-AF65-F5344CB8AC3E}">
        <p14:creationId xmlns:p14="http://schemas.microsoft.com/office/powerpoint/2010/main" val="1135575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E849FA-B6A1-4800-8D68-3D3007186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77" y="177800"/>
            <a:ext cx="11565245" cy="65024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289835-7822-4513-BD83-3D83CF85F7D2}"/>
              </a:ext>
            </a:extLst>
          </p:cNvPr>
          <p:cNvCxnSpPr/>
          <p:nvPr/>
        </p:nvCxnSpPr>
        <p:spPr>
          <a:xfrm>
            <a:off x="313377" y="551543"/>
            <a:ext cx="0" cy="612865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03A954-B635-4A12-B629-7F941AC4DF06}"/>
              </a:ext>
            </a:extLst>
          </p:cNvPr>
          <p:cNvCxnSpPr/>
          <p:nvPr/>
        </p:nvCxnSpPr>
        <p:spPr>
          <a:xfrm>
            <a:off x="11874010" y="573317"/>
            <a:ext cx="0" cy="612865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750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AA395-E9D7-41A6-BDFD-91BFA8E6F060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3275D11-AB17-4B38-8C8C-1B7A3DDDE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EVALUARE</a:t>
            </a:r>
          </a:p>
        </p:txBody>
      </p:sp>
    </p:spTree>
    <p:extLst>
      <p:ext uri="{BB962C8B-B14F-4D97-AF65-F5344CB8AC3E}">
        <p14:creationId xmlns:p14="http://schemas.microsoft.com/office/powerpoint/2010/main" val="580825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278565-E9F4-4AE8-83C9-A398245CB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2" y="1990019"/>
            <a:ext cx="11647715" cy="287796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045169-92FC-4FE8-A028-8BE2904C0BA6}"/>
              </a:ext>
            </a:extLst>
          </p:cNvPr>
          <p:cNvCxnSpPr/>
          <p:nvPr/>
        </p:nvCxnSpPr>
        <p:spPr>
          <a:xfrm>
            <a:off x="272142" y="2351314"/>
            <a:ext cx="0" cy="2516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DAFB20-4C6E-46B0-9FC2-3030E715B018}"/>
              </a:ext>
            </a:extLst>
          </p:cNvPr>
          <p:cNvCxnSpPr>
            <a:cxnSpLocks/>
          </p:cNvCxnSpPr>
          <p:nvPr/>
        </p:nvCxnSpPr>
        <p:spPr>
          <a:xfrm>
            <a:off x="11919857" y="1990019"/>
            <a:ext cx="10" cy="28852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48374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77278F-D27A-4968-BF23-5EA80AE9CE1B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965FCA-C03B-4F63-82FB-F9055156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MATEMATICE</a:t>
            </a:r>
          </a:p>
        </p:txBody>
      </p:sp>
    </p:spTree>
    <p:extLst>
      <p:ext uri="{BB962C8B-B14F-4D97-AF65-F5344CB8AC3E}">
        <p14:creationId xmlns:p14="http://schemas.microsoft.com/office/powerpoint/2010/main" val="16603654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14E4F-4AEF-4453-B68A-3AC631037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5" t="15009" r="3929" b="11304"/>
          <a:stretch/>
        </p:blipFill>
        <p:spPr>
          <a:xfrm>
            <a:off x="653142" y="168906"/>
            <a:ext cx="10885715" cy="652018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80FD99-1DF0-45D6-9B07-01B35A3EDFCB}"/>
              </a:ext>
            </a:extLst>
          </p:cNvPr>
          <p:cNvCxnSpPr>
            <a:cxnSpLocks/>
          </p:cNvCxnSpPr>
          <p:nvPr/>
        </p:nvCxnSpPr>
        <p:spPr>
          <a:xfrm>
            <a:off x="653143" y="537029"/>
            <a:ext cx="0" cy="6152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88F209-0338-43F1-A395-A62DAE6783AE}"/>
              </a:ext>
            </a:extLst>
          </p:cNvPr>
          <p:cNvCxnSpPr>
            <a:cxnSpLocks/>
          </p:cNvCxnSpPr>
          <p:nvPr/>
        </p:nvCxnSpPr>
        <p:spPr>
          <a:xfrm>
            <a:off x="11531605" y="168906"/>
            <a:ext cx="0" cy="6527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1702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73A7CD-C7E7-432D-B6C6-3D28929DBD1C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7D6DFB-9194-4778-B574-3774E007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PENTRU ȘIRURI</a:t>
            </a:r>
          </a:p>
        </p:txBody>
      </p:sp>
    </p:spTree>
    <p:extLst>
      <p:ext uri="{BB962C8B-B14F-4D97-AF65-F5344CB8AC3E}">
        <p14:creationId xmlns:p14="http://schemas.microsoft.com/office/powerpoint/2010/main" val="91301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EA2C0B-74B3-42BB-8E52-E2180A7FE4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5" t="15221" r="3929" b="8340"/>
          <a:stretch/>
        </p:blipFill>
        <p:spPr>
          <a:xfrm>
            <a:off x="667657" y="56140"/>
            <a:ext cx="10856686" cy="674572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555DD6-F2ED-4F84-8C96-BF64EB5CC5F6}"/>
              </a:ext>
            </a:extLst>
          </p:cNvPr>
          <p:cNvCxnSpPr/>
          <p:nvPr/>
        </p:nvCxnSpPr>
        <p:spPr>
          <a:xfrm>
            <a:off x="667657" y="377371"/>
            <a:ext cx="0" cy="64244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4D5E18-3046-41B4-A3B0-4582E5DB299D}"/>
              </a:ext>
            </a:extLst>
          </p:cNvPr>
          <p:cNvCxnSpPr>
            <a:cxnSpLocks/>
          </p:cNvCxnSpPr>
          <p:nvPr/>
        </p:nvCxnSpPr>
        <p:spPr>
          <a:xfrm>
            <a:off x="11517092" y="56140"/>
            <a:ext cx="0" cy="6723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573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F7326C-24DE-485A-999A-4FEDC2BFBA9C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74E203-D97D-4DD6-B2EA-77511F77E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SISTEM</a:t>
            </a:r>
          </a:p>
        </p:txBody>
      </p:sp>
    </p:spTree>
    <p:extLst>
      <p:ext uri="{BB962C8B-B14F-4D97-AF65-F5344CB8AC3E}">
        <p14:creationId xmlns:p14="http://schemas.microsoft.com/office/powerpoint/2010/main" val="2735621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7AB58C-3056-440E-BC57-7E959CE8501E}"/>
              </a:ext>
            </a:extLst>
          </p:cNvPr>
          <p:cNvSpPr/>
          <p:nvPr/>
        </p:nvSpPr>
        <p:spPr>
          <a:xfrm>
            <a:off x="3633535" y="237075"/>
            <a:ext cx="4379495" cy="9483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51C6BB-A43A-4F52-8C2C-0BB2492ECA10}"/>
              </a:ext>
            </a:extLst>
          </p:cNvPr>
          <p:cNvSpPr txBox="1"/>
          <p:nvPr/>
        </p:nvSpPr>
        <p:spPr>
          <a:xfrm>
            <a:off x="3168315" y="249561"/>
            <a:ext cx="5309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Funcții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8379F4-4D30-4DA9-A407-6369A3659762}"/>
              </a:ext>
            </a:extLst>
          </p:cNvPr>
          <p:cNvCxnSpPr/>
          <p:nvPr/>
        </p:nvCxnSpPr>
        <p:spPr>
          <a:xfrm flipH="1">
            <a:off x="1844842" y="1188933"/>
            <a:ext cx="17886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DF2A6F-9175-461D-80C1-AB3F81A2894F}"/>
              </a:ext>
            </a:extLst>
          </p:cNvPr>
          <p:cNvCxnSpPr>
            <a:cxnSpLocks/>
          </p:cNvCxnSpPr>
          <p:nvPr/>
        </p:nvCxnSpPr>
        <p:spPr>
          <a:xfrm>
            <a:off x="1844842" y="1185377"/>
            <a:ext cx="8022" cy="4942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7EBF82-9BEE-4FB2-B715-ECCB80384B53}"/>
              </a:ext>
            </a:extLst>
          </p:cNvPr>
          <p:cNvCxnSpPr/>
          <p:nvPr/>
        </p:nvCxnSpPr>
        <p:spPr>
          <a:xfrm>
            <a:off x="1844842" y="1748589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D4AA9AC-626F-4F98-9FCE-E8145806C6F3}"/>
              </a:ext>
            </a:extLst>
          </p:cNvPr>
          <p:cNvSpPr txBox="1"/>
          <p:nvPr/>
        </p:nvSpPr>
        <p:spPr>
          <a:xfrm>
            <a:off x="3072063" y="1432169"/>
            <a:ext cx="46121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agregare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analize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din calendar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conversie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afișare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evaluare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matematice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pentru șiruri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sistem</a:t>
            </a:r>
          </a:p>
          <a:p>
            <a:r>
              <a:rPr lang="ro-MD" sz="3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pentru serii temporale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A2CB6C-3BD3-4F72-9F05-F16FF3CA6994}"/>
              </a:ext>
            </a:extLst>
          </p:cNvPr>
          <p:cNvCxnSpPr/>
          <p:nvPr/>
        </p:nvCxnSpPr>
        <p:spPr>
          <a:xfrm>
            <a:off x="1836822" y="2253913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2E7A35-EBDF-4DA9-BC99-6E8BAE99F111}"/>
              </a:ext>
            </a:extLst>
          </p:cNvPr>
          <p:cNvCxnSpPr/>
          <p:nvPr/>
        </p:nvCxnSpPr>
        <p:spPr>
          <a:xfrm>
            <a:off x="1836822" y="2735177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A0920E-E432-4509-9618-56985D5E2E6B}"/>
              </a:ext>
            </a:extLst>
          </p:cNvPr>
          <p:cNvCxnSpPr/>
          <p:nvPr/>
        </p:nvCxnSpPr>
        <p:spPr>
          <a:xfrm>
            <a:off x="1852864" y="3248526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359725-0FDD-403D-8394-117021AA7EA0}"/>
              </a:ext>
            </a:extLst>
          </p:cNvPr>
          <p:cNvCxnSpPr/>
          <p:nvPr/>
        </p:nvCxnSpPr>
        <p:spPr>
          <a:xfrm>
            <a:off x="1852864" y="3713749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78F3AA-7F7A-49A2-A143-13B014E9897A}"/>
              </a:ext>
            </a:extLst>
          </p:cNvPr>
          <p:cNvCxnSpPr/>
          <p:nvPr/>
        </p:nvCxnSpPr>
        <p:spPr>
          <a:xfrm>
            <a:off x="1852864" y="4195010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F8D0114-62A3-4DF6-BAC2-D82E32E3303F}"/>
              </a:ext>
            </a:extLst>
          </p:cNvPr>
          <p:cNvCxnSpPr/>
          <p:nvPr/>
        </p:nvCxnSpPr>
        <p:spPr>
          <a:xfrm>
            <a:off x="1836822" y="4692313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985CA43-1AD8-4188-A76F-AA85815038FA}"/>
              </a:ext>
            </a:extLst>
          </p:cNvPr>
          <p:cNvCxnSpPr/>
          <p:nvPr/>
        </p:nvCxnSpPr>
        <p:spPr>
          <a:xfrm>
            <a:off x="1836822" y="5173580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954284-C6C4-4333-82BC-C2CC4C80F27C}"/>
              </a:ext>
            </a:extLst>
          </p:cNvPr>
          <p:cNvCxnSpPr/>
          <p:nvPr/>
        </p:nvCxnSpPr>
        <p:spPr>
          <a:xfrm>
            <a:off x="1844844" y="5646820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2460914-2C24-4ED5-99E2-96CD390F098B}"/>
              </a:ext>
            </a:extLst>
          </p:cNvPr>
          <p:cNvCxnSpPr/>
          <p:nvPr/>
        </p:nvCxnSpPr>
        <p:spPr>
          <a:xfrm>
            <a:off x="1844844" y="6128083"/>
            <a:ext cx="1203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4D908EF0-99CC-43D8-B8EB-7AF9ADB11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0" t="19131" r="19480" b="14198"/>
          <a:stretch/>
        </p:blipFill>
        <p:spPr>
          <a:xfrm>
            <a:off x="7684169" y="1748589"/>
            <a:ext cx="3404746" cy="431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323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57B2C1-7858-478C-9347-38C6453CB134}"/>
              </a:ext>
            </a:extLst>
          </p:cNvPr>
          <p:cNvSpPr/>
          <p:nvPr/>
        </p:nvSpPr>
        <p:spPr>
          <a:xfrm>
            <a:off x="1465943" y="2206171"/>
            <a:ext cx="9260114" cy="22061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E7998-7F8C-4EF3-8837-934EB9AACF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52" t="43171" r="41191" b="43066"/>
          <a:stretch/>
        </p:blipFill>
        <p:spPr>
          <a:xfrm>
            <a:off x="1473760" y="2220685"/>
            <a:ext cx="9244480" cy="21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82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EB0CBD-DB5C-4365-8274-97F66CD69EEA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0BEBD2-EDD1-485B-A597-5ABEDB65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PENTRU SERII TEMPORALE</a:t>
            </a:r>
          </a:p>
        </p:txBody>
      </p:sp>
    </p:spTree>
    <p:extLst>
      <p:ext uri="{BB962C8B-B14F-4D97-AF65-F5344CB8AC3E}">
        <p14:creationId xmlns:p14="http://schemas.microsoft.com/office/powerpoint/2010/main" val="3348354217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4C667A-B41F-400A-BA00-87540D246D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5" t="21997" r="4167" b="17868"/>
          <a:stretch/>
        </p:blipFill>
        <p:spPr>
          <a:xfrm>
            <a:off x="263812" y="568307"/>
            <a:ext cx="11664375" cy="572138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2EAE50-A3CE-48DD-9462-105622F10060}"/>
              </a:ext>
            </a:extLst>
          </p:cNvPr>
          <p:cNvCxnSpPr>
            <a:cxnSpLocks/>
          </p:cNvCxnSpPr>
          <p:nvPr/>
        </p:nvCxnSpPr>
        <p:spPr>
          <a:xfrm>
            <a:off x="261257" y="568307"/>
            <a:ext cx="0" cy="57308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65519E-E2EF-412B-87AA-1A46974D130B}"/>
              </a:ext>
            </a:extLst>
          </p:cNvPr>
          <p:cNvCxnSpPr>
            <a:cxnSpLocks/>
          </p:cNvCxnSpPr>
          <p:nvPr/>
        </p:nvCxnSpPr>
        <p:spPr>
          <a:xfrm>
            <a:off x="11923496" y="568307"/>
            <a:ext cx="0" cy="5709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17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CFFC81-BA64-468F-8340-EC7355DCF265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AC840E-F897-4FAE-9F3A-34F9BA9B4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4" y="916489"/>
            <a:ext cx="10680032" cy="5025022"/>
          </a:xfrm>
        </p:spPr>
        <p:txBody>
          <a:bodyPr>
            <a:normAutofit/>
          </a:bodyPr>
          <a:lstStyle/>
          <a:p>
            <a:pPr algn="ctr"/>
            <a:r>
              <a:rPr lang="ro-MD" sz="80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VĂ MULȚUMIM PENTRU ATENȚIE</a:t>
            </a:r>
          </a:p>
        </p:txBody>
      </p:sp>
    </p:spTree>
    <p:extLst>
      <p:ext uri="{BB962C8B-B14F-4D97-AF65-F5344CB8AC3E}">
        <p14:creationId xmlns:p14="http://schemas.microsoft.com/office/powerpoint/2010/main" val="3704853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41965B-5850-4709-8151-CA20F2AAC874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A69B1E-31AA-4775-B101-B84E25BBE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10" y="2459396"/>
            <a:ext cx="10515600" cy="1325563"/>
          </a:xfrm>
        </p:spPr>
        <p:txBody>
          <a:bodyPr>
            <a:normAutofit/>
          </a:bodyPr>
          <a:lstStyle/>
          <a:p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AGREGARE</a:t>
            </a:r>
          </a:p>
        </p:txBody>
      </p:sp>
    </p:spTree>
    <p:extLst>
      <p:ext uri="{BB962C8B-B14F-4D97-AF65-F5344CB8AC3E}">
        <p14:creationId xmlns:p14="http://schemas.microsoft.com/office/powerpoint/2010/main" val="275973142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B31C60-AFDC-46C0-932F-2CC93387B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6" t="1505" r="816"/>
          <a:stretch/>
        </p:blipFill>
        <p:spPr>
          <a:xfrm>
            <a:off x="693174" y="103238"/>
            <a:ext cx="10741742" cy="675302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0C0BF5-4F1F-461E-A26B-4DF255D77AEB}"/>
              </a:ext>
            </a:extLst>
          </p:cNvPr>
          <p:cNvCxnSpPr/>
          <p:nvPr/>
        </p:nvCxnSpPr>
        <p:spPr>
          <a:xfrm>
            <a:off x="693174" y="427703"/>
            <a:ext cx="0" cy="643029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1D008-173A-4331-858C-D15BD4B63F44}"/>
              </a:ext>
            </a:extLst>
          </p:cNvPr>
          <p:cNvCxnSpPr/>
          <p:nvPr/>
        </p:nvCxnSpPr>
        <p:spPr>
          <a:xfrm>
            <a:off x="11420168" y="432623"/>
            <a:ext cx="0" cy="643029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58869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259FE9-EA44-4FC8-849A-74E988DA3C37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4EF876-9F0B-45A8-94DB-B9D0EBE7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10" y="2459396"/>
            <a:ext cx="10515600" cy="1325563"/>
          </a:xfrm>
        </p:spPr>
        <p:txBody>
          <a:bodyPr>
            <a:normAutofit/>
          </a:bodyPr>
          <a:lstStyle/>
          <a:p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ANALIZE</a:t>
            </a:r>
          </a:p>
        </p:txBody>
      </p:sp>
    </p:spTree>
    <p:extLst>
      <p:ext uri="{BB962C8B-B14F-4D97-AF65-F5344CB8AC3E}">
        <p14:creationId xmlns:p14="http://schemas.microsoft.com/office/powerpoint/2010/main" val="120342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656705-8E92-4032-AE14-05574E1E5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176462"/>
            <a:ext cx="11903241" cy="646896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104AD8-63A6-47B6-A4A7-1053A54CA4DE}"/>
              </a:ext>
            </a:extLst>
          </p:cNvPr>
          <p:cNvCxnSpPr>
            <a:cxnSpLocks/>
          </p:cNvCxnSpPr>
          <p:nvPr/>
        </p:nvCxnSpPr>
        <p:spPr>
          <a:xfrm>
            <a:off x="144379" y="176462"/>
            <a:ext cx="0" cy="646896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58CE8F-E6C2-402D-BF77-BB4003FBCC55}"/>
              </a:ext>
            </a:extLst>
          </p:cNvPr>
          <p:cNvCxnSpPr>
            <a:cxnSpLocks/>
          </p:cNvCxnSpPr>
          <p:nvPr/>
        </p:nvCxnSpPr>
        <p:spPr>
          <a:xfrm>
            <a:off x="12039596" y="184484"/>
            <a:ext cx="0" cy="646896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633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857EA6-D1B2-45E2-8FCF-522EB7F6612B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780506F-00C9-4326-9372-CC31D78B8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10" y="245939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DIN CALENDAR</a:t>
            </a:r>
          </a:p>
        </p:txBody>
      </p:sp>
    </p:spTree>
    <p:extLst>
      <p:ext uri="{BB962C8B-B14F-4D97-AF65-F5344CB8AC3E}">
        <p14:creationId xmlns:p14="http://schemas.microsoft.com/office/powerpoint/2010/main" val="2294801279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BCE212-527F-49B9-B7A3-028B5E517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143"/>
          <a:stretch/>
        </p:blipFill>
        <p:spPr>
          <a:xfrm>
            <a:off x="240926" y="78205"/>
            <a:ext cx="11710147" cy="67015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F40239-62A0-429C-BC54-3BBCADDC0F38}"/>
              </a:ext>
            </a:extLst>
          </p:cNvPr>
          <p:cNvCxnSpPr>
            <a:cxnSpLocks/>
          </p:cNvCxnSpPr>
          <p:nvPr/>
        </p:nvCxnSpPr>
        <p:spPr>
          <a:xfrm>
            <a:off x="240632" y="417095"/>
            <a:ext cx="294" cy="63627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A328F6-3AE6-4CD7-B1B0-CBCB98740D7A}"/>
              </a:ext>
            </a:extLst>
          </p:cNvPr>
          <p:cNvCxnSpPr>
            <a:cxnSpLocks/>
          </p:cNvCxnSpPr>
          <p:nvPr/>
        </p:nvCxnSpPr>
        <p:spPr>
          <a:xfrm>
            <a:off x="11946403" y="438869"/>
            <a:ext cx="294" cy="63627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75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98D0F5-E09D-40A4-A44C-FA2BF265F139}"/>
              </a:ext>
            </a:extLst>
          </p:cNvPr>
          <p:cNvSpPr/>
          <p:nvPr/>
        </p:nvSpPr>
        <p:spPr>
          <a:xfrm>
            <a:off x="139485" y="139485"/>
            <a:ext cx="11913030" cy="6579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M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A881BD-B0E6-4766-93B7-4C21011B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9396"/>
            <a:ext cx="10515600" cy="1325563"/>
          </a:xfrm>
        </p:spPr>
        <p:txBody>
          <a:bodyPr>
            <a:normAutofit/>
          </a:bodyPr>
          <a:lstStyle/>
          <a:p>
            <a:r>
              <a:rPr lang="ro-MD" sz="8000" i="1" u="sng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FUNCȚII DE CONVERSIE</a:t>
            </a:r>
          </a:p>
        </p:txBody>
      </p:sp>
    </p:spTree>
    <p:extLst>
      <p:ext uri="{BB962C8B-B14F-4D97-AF65-F5344CB8AC3E}">
        <p14:creationId xmlns:p14="http://schemas.microsoft.com/office/powerpoint/2010/main" val="2182080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</TotalTime>
  <Words>58</Words>
  <Application>Microsoft Office PowerPoint</Application>
  <PresentationFormat>Widescreen</PresentationFormat>
  <Paragraphs>24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Office Theme</vt:lpstr>
      <vt:lpstr>Funcții SQL</vt:lpstr>
      <vt:lpstr>PowerPoint Presentation</vt:lpstr>
      <vt:lpstr>FUNCȚII DE AGREGARE</vt:lpstr>
      <vt:lpstr>PowerPoint Presentation</vt:lpstr>
      <vt:lpstr>FUNCȚII DE ANALIZE</vt:lpstr>
      <vt:lpstr>PowerPoint Presentation</vt:lpstr>
      <vt:lpstr>FUNCȚII DIN CALENDAR</vt:lpstr>
      <vt:lpstr>PowerPoint Presentation</vt:lpstr>
      <vt:lpstr>FUNCȚII DE CONVERSIE</vt:lpstr>
      <vt:lpstr>PowerPoint Presentation</vt:lpstr>
      <vt:lpstr>FUNCȚII DE AFIȘARE</vt:lpstr>
      <vt:lpstr>PowerPoint Presentation</vt:lpstr>
      <vt:lpstr>FUNCȚII DE EVALUARE</vt:lpstr>
      <vt:lpstr>PowerPoint Presentation</vt:lpstr>
      <vt:lpstr>FUNCȚII MATEMATICE</vt:lpstr>
      <vt:lpstr>PowerPoint Presentation</vt:lpstr>
      <vt:lpstr>FUNCȚII PENTRU ȘIRURI</vt:lpstr>
      <vt:lpstr>PowerPoint Presentation</vt:lpstr>
      <vt:lpstr>FUNCȚII DE SISTEM</vt:lpstr>
      <vt:lpstr>PowerPoint Presentation</vt:lpstr>
      <vt:lpstr>FUNCȚII PENTRU SERII TEMPORALE</vt:lpstr>
      <vt:lpstr>PowerPoint Presentation</vt:lpstr>
      <vt:lpstr>VĂ MULȚUMIM PENTRU ATENȚIE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Adelina Jimbei</dc:creator>
  <cp:lastModifiedBy>Adelina Jimbei</cp:lastModifiedBy>
  <cp:revision>16</cp:revision>
  <dcterms:created xsi:type="dcterms:W3CDTF">2020-02-10T16:37:08Z</dcterms:created>
  <dcterms:modified xsi:type="dcterms:W3CDTF">2020-02-10T22:18:22Z</dcterms:modified>
</cp:coreProperties>
</file>