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85142D-39E6-445C-BB06-B4790BB6F679}" type="doc">
      <dgm:prSet loTypeId="urn:microsoft.com/office/officeart/2005/8/layout/orgChart1" loCatId="hierarchy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0FDED72A-0116-4AF5-9AD6-FACC51EE7346}">
      <dgm:prSet phldrT="[Text]" custT="1"/>
      <dgm:spPr/>
      <dgm:t>
        <a:bodyPr/>
        <a:lstStyle/>
        <a:p>
          <a:r>
            <a:rPr lang="x-none" sz="1400" dirty="0" smtClean="0"/>
            <a:t>Sursele de poluare a aerului</a:t>
          </a:r>
          <a:endParaRPr lang="en-US" sz="1400" dirty="0"/>
        </a:p>
      </dgm:t>
    </dgm:pt>
    <dgm:pt modelId="{79802D99-B741-48E7-A4BC-9742D7FECD09}" type="parTrans" cxnId="{F7DFDB60-E17F-4033-9873-E73DBBF53026}">
      <dgm:prSet/>
      <dgm:spPr/>
      <dgm:t>
        <a:bodyPr/>
        <a:lstStyle/>
        <a:p>
          <a:endParaRPr lang="en-US"/>
        </a:p>
      </dgm:t>
    </dgm:pt>
    <dgm:pt modelId="{9A3E1FFA-3E9D-485E-B37D-3FCF20151D1B}" type="sibTrans" cxnId="{F7DFDB60-E17F-4033-9873-E73DBBF53026}">
      <dgm:prSet/>
      <dgm:spPr/>
      <dgm:t>
        <a:bodyPr/>
        <a:lstStyle/>
        <a:p>
          <a:endParaRPr lang="en-US"/>
        </a:p>
      </dgm:t>
    </dgm:pt>
    <dgm:pt modelId="{D66BABBF-D3BD-4B1C-9E74-A3C2D3147AB7}">
      <dgm:prSet phldrT="[Text]"/>
      <dgm:spPr/>
      <dgm:t>
        <a:bodyPr/>
        <a:lstStyle/>
        <a:p>
          <a:r>
            <a:rPr lang="x-none" dirty="0" smtClean="0"/>
            <a:t>Surse naturale</a:t>
          </a:r>
          <a:endParaRPr lang="en-US" dirty="0"/>
        </a:p>
      </dgm:t>
    </dgm:pt>
    <dgm:pt modelId="{F90418F6-6C9B-4124-B077-915CC4095DE6}" type="parTrans" cxnId="{1FB62C6F-82E9-4797-951E-B7773F9BE11A}">
      <dgm:prSet/>
      <dgm:spPr/>
      <dgm:t>
        <a:bodyPr/>
        <a:lstStyle/>
        <a:p>
          <a:endParaRPr lang="en-US"/>
        </a:p>
      </dgm:t>
    </dgm:pt>
    <dgm:pt modelId="{2A6114BF-0927-4E1E-B488-AEB6919EA1C6}" type="sibTrans" cxnId="{1FB62C6F-82E9-4797-951E-B7773F9BE11A}">
      <dgm:prSet/>
      <dgm:spPr/>
      <dgm:t>
        <a:bodyPr/>
        <a:lstStyle/>
        <a:p>
          <a:endParaRPr lang="en-US"/>
        </a:p>
      </dgm:t>
    </dgm:pt>
    <dgm:pt modelId="{DB613A3A-5D8A-42AA-9ECD-F09896B1BB36}">
      <dgm:prSet phldrT="[Text]"/>
      <dgm:spPr/>
      <dgm:t>
        <a:bodyPr/>
        <a:lstStyle/>
        <a:p>
          <a:r>
            <a:rPr lang="x-none" dirty="0" smtClean="0"/>
            <a:t>Surse artificiale</a:t>
          </a:r>
          <a:endParaRPr lang="en-US" dirty="0"/>
        </a:p>
      </dgm:t>
    </dgm:pt>
    <dgm:pt modelId="{21266941-FB83-44DC-954A-C300BC494F14}" type="parTrans" cxnId="{7644F5CB-A3C3-413F-9CA2-6AC160887148}">
      <dgm:prSet/>
      <dgm:spPr/>
      <dgm:t>
        <a:bodyPr/>
        <a:lstStyle/>
        <a:p>
          <a:endParaRPr lang="en-US"/>
        </a:p>
      </dgm:t>
    </dgm:pt>
    <dgm:pt modelId="{1DFB4373-C6CC-497F-B5FB-38E57CB1FE7E}" type="sibTrans" cxnId="{7644F5CB-A3C3-413F-9CA2-6AC160887148}">
      <dgm:prSet/>
      <dgm:spPr/>
      <dgm:t>
        <a:bodyPr/>
        <a:lstStyle/>
        <a:p>
          <a:endParaRPr lang="en-US"/>
        </a:p>
      </dgm:t>
    </dgm:pt>
    <dgm:pt modelId="{AEB70628-984C-4AB8-9485-43AF32EC7ADD}">
      <dgm:prSet phldrT="[Text]"/>
      <dgm:spPr/>
      <dgm:t>
        <a:bodyPr/>
        <a:lstStyle/>
        <a:p>
          <a:r>
            <a:rPr lang="x-none" dirty="0" smtClean="0"/>
            <a:t>Fixe</a:t>
          </a:r>
          <a:endParaRPr lang="en-US" dirty="0"/>
        </a:p>
      </dgm:t>
    </dgm:pt>
    <dgm:pt modelId="{2C54367C-78AF-4CFB-9075-1A478481BEF4}" type="parTrans" cxnId="{E7756C33-3E82-4BA9-9C34-D035507360EF}">
      <dgm:prSet/>
      <dgm:spPr/>
      <dgm:t>
        <a:bodyPr/>
        <a:lstStyle/>
        <a:p>
          <a:endParaRPr lang="en-US"/>
        </a:p>
      </dgm:t>
    </dgm:pt>
    <dgm:pt modelId="{5512FD4B-4347-4022-9CCD-175E073FBFE5}" type="sibTrans" cxnId="{E7756C33-3E82-4BA9-9C34-D035507360EF}">
      <dgm:prSet/>
      <dgm:spPr/>
      <dgm:t>
        <a:bodyPr/>
        <a:lstStyle/>
        <a:p>
          <a:endParaRPr lang="en-US"/>
        </a:p>
      </dgm:t>
    </dgm:pt>
    <dgm:pt modelId="{67FFA8BD-D6E3-40D6-9AC1-7585F29FEA41}">
      <dgm:prSet phldrT="[Text]"/>
      <dgm:spPr/>
      <dgm:t>
        <a:bodyPr/>
        <a:lstStyle/>
        <a:p>
          <a:r>
            <a:rPr lang="x-none" dirty="0" smtClean="0"/>
            <a:t>Mobile</a:t>
          </a:r>
          <a:endParaRPr lang="en-US" dirty="0"/>
        </a:p>
      </dgm:t>
    </dgm:pt>
    <dgm:pt modelId="{D522B393-ED1A-40A8-A8F5-78928D22A02B}" type="parTrans" cxnId="{5626DAC7-D037-4B39-902D-152A486F5A5D}">
      <dgm:prSet/>
      <dgm:spPr/>
      <dgm:t>
        <a:bodyPr/>
        <a:lstStyle/>
        <a:p>
          <a:endParaRPr lang="en-US"/>
        </a:p>
      </dgm:t>
    </dgm:pt>
    <dgm:pt modelId="{1BB40C41-B923-4D7A-9A6B-51E41DCA8D73}" type="sibTrans" cxnId="{5626DAC7-D037-4B39-902D-152A486F5A5D}">
      <dgm:prSet/>
      <dgm:spPr/>
      <dgm:t>
        <a:bodyPr/>
        <a:lstStyle/>
        <a:p>
          <a:endParaRPr lang="en-US"/>
        </a:p>
      </dgm:t>
    </dgm:pt>
    <dgm:pt modelId="{41ADD0CB-E2AB-4B9D-B398-3C7CDAACBD75}">
      <dgm:prSet phldrT="[Text]"/>
      <dgm:spPr/>
      <dgm:t>
        <a:bodyPr/>
        <a:lstStyle/>
        <a:p>
          <a:r>
            <a:rPr lang="x-none" smtClean="0">
              <a:solidFill>
                <a:schemeClr val="tx1"/>
              </a:solidFill>
            </a:rPr>
            <a:t>Transport auto (CO, NO2, Hidrocarburi)</a:t>
          </a:r>
          <a:endParaRPr lang="en-US" dirty="0">
            <a:solidFill>
              <a:schemeClr val="tx1"/>
            </a:solidFill>
          </a:endParaRPr>
        </a:p>
      </dgm:t>
    </dgm:pt>
    <dgm:pt modelId="{17BF503A-7D17-422C-9906-968611971440}" type="parTrans" cxnId="{9C5E7B02-6057-4A5F-90E6-4A8437E780AA}">
      <dgm:prSet/>
      <dgm:spPr/>
      <dgm:t>
        <a:bodyPr/>
        <a:lstStyle/>
        <a:p>
          <a:endParaRPr lang="en-US"/>
        </a:p>
      </dgm:t>
    </dgm:pt>
    <dgm:pt modelId="{F0F39C22-BF44-4E9F-851B-46B578330A52}" type="sibTrans" cxnId="{9C5E7B02-6057-4A5F-90E6-4A8437E780AA}">
      <dgm:prSet/>
      <dgm:spPr/>
      <dgm:t>
        <a:bodyPr/>
        <a:lstStyle/>
        <a:p>
          <a:endParaRPr lang="en-US"/>
        </a:p>
      </dgm:t>
    </dgm:pt>
    <dgm:pt modelId="{0E0BF62A-99D0-421F-993D-05A89C5F511F}">
      <dgm:prSet phldrT="[Text]"/>
      <dgm:spPr/>
      <dgm:t>
        <a:bodyPr/>
        <a:lstStyle/>
        <a:p>
          <a:r>
            <a:rPr lang="x-none" smtClean="0">
              <a:solidFill>
                <a:schemeClr val="tx1"/>
              </a:solidFill>
            </a:rPr>
            <a:t>Transport aerian (CO, adiacenți)</a:t>
          </a:r>
          <a:endParaRPr lang="en-US" dirty="0">
            <a:solidFill>
              <a:schemeClr val="tx1"/>
            </a:solidFill>
          </a:endParaRPr>
        </a:p>
      </dgm:t>
    </dgm:pt>
    <dgm:pt modelId="{85A901EA-CF6B-42B4-BFA6-4E55EC9495E8}" type="parTrans" cxnId="{AEED279C-742A-4599-BA8A-79AC27975E2D}">
      <dgm:prSet/>
      <dgm:spPr/>
      <dgm:t>
        <a:bodyPr/>
        <a:lstStyle/>
        <a:p>
          <a:endParaRPr lang="en-US"/>
        </a:p>
      </dgm:t>
    </dgm:pt>
    <dgm:pt modelId="{4B6D72C8-CC92-44CE-85A5-1F9A9C5D10E7}" type="sibTrans" cxnId="{AEED279C-742A-4599-BA8A-79AC27975E2D}">
      <dgm:prSet/>
      <dgm:spPr/>
      <dgm:t>
        <a:bodyPr/>
        <a:lstStyle/>
        <a:p>
          <a:endParaRPr lang="en-US"/>
        </a:p>
      </dgm:t>
    </dgm:pt>
    <dgm:pt modelId="{26A273D1-515C-45E2-94CB-F5EB47D8AB9D}">
      <dgm:prSet phldrT="[Text]"/>
      <dgm:spPr/>
      <dgm:t>
        <a:bodyPr/>
        <a:lstStyle/>
        <a:p>
          <a:r>
            <a:rPr lang="x-none" smtClean="0">
              <a:solidFill>
                <a:schemeClr val="tx1"/>
              </a:solidFill>
            </a:rPr>
            <a:t>Transport feroviar (CO, NO2, hidrocarburi)</a:t>
          </a:r>
          <a:endParaRPr lang="en-US" dirty="0">
            <a:solidFill>
              <a:schemeClr val="tx1"/>
            </a:solidFill>
          </a:endParaRPr>
        </a:p>
      </dgm:t>
    </dgm:pt>
    <dgm:pt modelId="{0B26A72E-64F5-4964-AB15-4D8D363D7452}" type="parTrans" cxnId="{04E2F3D3-FE29-4E3D-B737-2FE00A5C5451}">
      <dgm:prSet/>
      <dgm:spPr/>
      <dgm:t>
        <a:bodyPr/>
        <a:lstStyle/>
        <a:p>
          <a:endParaRPr lang="en-US"/>
        </a:p>
      </dgm:t>
    </dgm:pt>
    <dgm:pt modelId="{06A39A9A-F3EB-4FB1-994E-9B82F0224DDD}" type="sibTrans" cxnId="{04E2F3D3-FE29-4E3D-B737-2FE00A5C5451}">
      <dgm:prSet/>
      <dgm:spPr/>
      <dgm:t>
        <a:bodyPr/>
        <a:lstStyle/>
        <a:p>
          <a:endParaRPr lang="en-US"/>
        </a:p>
      </dgm:t>
    </dgm:pt>
    <dgm:pt modelId="{C960AC31-54DA-4105-83FC-AE7D401BE6B3}">
      <dgm:prSet phldrT="[Text]"/>
      <dgm:spPr/>
      <dgm:t>
        <a:bodyPr/>
        <a:lstStyle/>
        <a:p>
          <a:r>
            <a:rPr lang="x-none" smtClean="0">
              <a:solidFill>
                <a:schemeClr val="tx1"/>
              </a:solidFill>
            </a:rPr>
            <a:t>Industria energetică (CO, SO2)</a:t>
          </a:r>
          <a:endParaRPr lang="en-US" dirty="0">
            <a:solidFill>
              <a:schemeClr val="tx1"/>
            </a:solidFill>
          </a:endParaRPr>
        </a:p>
      </dgm:t>
    </dgm:pt>
    <dgm:pt modelId="{402D6952-CD99-4984-83AD-F271DF42188D}" type="parTrans" cxnId="{8FD47B89-2F31-46DE-8362-245B5CC48ECB}">
      <dgm:prSet/>
      <dgm:spPr/>
      <dgm:t>
        <a:bodyPr/>
        <a:lstStyle/>
        <a:p>
          <a:endParaRPr lang="en-US"/>
        </a:p>
      </dgm:t>
    </dgm:pt>
    <dgm:pt modelId="{A53D69F8-F638-4C0A-9849-A72F16ECEE6F}" type="sibTrans" cxnId="{8FD47B89-2F31-46DE-8362-245B5CC48ECB}">
      <dgm:prSet/>
      <dgm:spPr/>
      <dgm:t>
        <a:bodyPr/>
        <a:lstStyle/>
        <a:p>
          <a:endParaRPr lang="en-US"/>
        </a:p>
      </dgm:t>
    </dgm:pt>
    <dgm:pt modelId="{13C5003E-BB50-49A7-A816-A4476CFA6BAD}">
      <dgm:prSet phldrT="[Text]"/>
      <dgm:spPr/>
      <dgm:t>
        <a:bodyPr/>
        <a:lstStyle/>
        <a:p>
          <a:r>
            <a:rPr lang="x-none" smtClean="0">
              <a:solidFill>
                <a:schemeClr val="tx1"/>
              </a:solidFill>
            </a:rPr>
            <a:t>Industria metalurgică (CO2, SO2)</a:t>
          </a:r>
          <a:endParaRPr lang="en-US" dirty="0">
            <a:solidFill>
              <a:schemeClr val="tx1"/>
            </a:solidFill>
          </a:endParaRPr>
        </a:p>
      </dgm:t>
    </dgm:pt>
    <dgm:pt modelId="{A4A26E40-5A71-4F72-BE75-FB5290AD1E1B}" type="parTrans" cxnId="{52F9C2B8-44C3-4370-80F8-FFE8C1985ADB}">
      <dgm:prSet/>
      <dgm:spPr/>
      <dgm:t>
        <a:bodyPr/>
        <a:lstStyle/>
        <a:p>
          <a:endParaRPr lang="en-US"/>
        </a:p>
      </dgm:t>
    </dgm:pt>
    <dgm:pt modelId="{13602289-712E-4F62-B81C-B71DC4A16083}" type="sibTrans" cxnId="{52F9C2B8-44C3-4370-80F8-FFE8C1985ADB}">
      <dgm:prSet/>
      <dgm:spPr/>
      <dgm:t>
        <a:bodyPr/>
        <a:lstStyle/>
        <a:p>
          <a:endParaRPr lang="en-US"/>
        </a:p>
      </dgm:t>
    </dgm:pt>
    <dgm:pt modelId="{EDDB23B9-A6BE-446D-A510-8FC2BD3D78D1}">
      <dgm:prSet phldrT="[Text]"/>
      <dgm:spPr/>
      <dgm:t>
        <a:bodyPr/>
        <a:lstStyle/>
        <a:p>
          <a:r>
            <a:rPr lang="x-none" dirty="0" smtClean="0">
              <a:solidFill>
                <a:schemeClr val="tx1"/>
              </a:solidFill>
            </a:rPr>
            <a:t>Industria chimică (CO, CO2, SO2, H2S) </a:t>
          </a:r>
          <a:endParaRPr lang="en-US" dirty="0">
            <a:solidFill>
              <a:schemeClr val="tx1"/>
            </a:solidFill>
          </a:endParaRPr>
        </a:p>
      </dgm:t>
    </dgm:pt>
    <dgm:pt modelId="{9DFD4BBD-0EF3-47C9-8D6B-924378470A4B}" type="parTrans" cxnId="{3228B5D8-904C-481C-A054-6A225E2104D2}">
      <dgm:prSet/>
      <dgm:spPr/>
      <dgm:t>
        <a:bodyPr/>
        <a:lstStyle/>
        <a:p>
          <a:endParaRPr lang="en-US"/>
        </a:p>
      </dgm:t>
    </dgm:pt>
    <dgm:pt modelId="{6C1BCFA2-FD02-44AD-BF7D-37C3A4BFFCEA}" type="sibTrans" cxnId="{3228B5D8-904C-481C-A054-6A225E2104D2}">
      <dgm:prSet/>
      <dgm:spPr/>
      <dgm:t>
        <a:bodyPr/>
        <a:lstStyle/>
        <a:p>
          <a:endParaRPr lang="en-US"/>
        </a:p>
      </dgm:t>
    </dgm:pt>
    <dgm:pt modelId="{6EC97283-2860-4E65-92CB-B3D1C390B93D}">
      <dgm:prSet phldrT="[Text]"/>
      <dgm:spPr/>
      <dgm:t>
        <a:bodyPr/>
        <a:lstStyle/>
        <a:p>
          <a:r>
            <a:rPr lang="x-none" smtClean="0">
              <a:solidFill>
                <a:schemeClr val="tx1"/>
              </a:solidFill>
            </a:rPr>
            <a:t>Erupții vulcanice (CO2, SO2, H2S, cenușă vulcanică)</a:t>
          </a:r>
          <a:endParaRPr lang="en-US" dirty="0">
            <a:solidFill>
              <a:schemeClr val="tx1"/>
            </a:solidFill>
          </a:endParaRPr>
        </a:p>
      </dgm:t>
    </dgm:pt>
    <dgm:pt modelId="{32263D97-545E-49B0-AD39-F8354641E51F}" type="parTrans" cxnId="{CC5B89F0-B49E-4FE4-A166-4A1B5F2A7FFE}">
      <dgm:prSet/>
      <dgm:spPr/>
      <dgm:t>
        <a:bodyPr/>
        <a:lstStyle/>
        <a:p>
          <a:endParaRPr lang="en-US"/>
        </a:p>
      </dgm:t>
    </dgm:pt>
    <dgm:pt modelId="{63789044-1C4C-4159-8922-9C8FE468D654}" type="sibTrans" cxnId="{CC5B89F0-B49E-4FE4-A166-4A1B5F2A7FFE}">
      <dgm:prSet/>
      <dgm:spPr/>
      <dgm:t>
        <a:bodyPr/>
        <a:lstStyle/>
        <a:p>
          <a:endParaRPr lang="en-US"/>
        </a:p>
      </dgm:t>
    </dgm:pt>
    <dgm:pt modelId="{6D5D4F3D-5A2E-44DF-8AC4-0BE16FBD48D0}">
      <dgm:prSet phldrT="[Text]"/>
      <dgm:spPr/>
      <dgm:t>
        <a:bodyPr/>
        <a:lstStyle/>
        <a:p>
          <a:r>
            <a:rPr lang="x-none" smtClean="0">
              <a:solidFill>
                <a:schemeClr val="tx1"/>
              </a:solidFill>
            </a:rPr>
            <a:t>Incendii naturale (CO2, SO2)</a:t>
          </a:r>
          <a:endParaRPr lang="en-US" dirty="0">
            <a:solidFill>
              <a:schemeClr val="tx1"/>
            </a:solidFill>
          </a:endParaRPr>
        </a:p>
      </dgm:t>
    </dgm:pt>
    <dgm:pt modelId="{901337C9-CC8C-4BCA-AB02-F598FBCD5AC5}" type="parTrans" cxnId="{36A3564D-933C-4C55-89C3-2AFF384261C7}">
      <dgm:prSet/>
      <dgm:spPr/>
      <dgm:t>
        <a:bodyPr/>
        <a:lstStyle/>
        <a:p>
          <a:endParaRPr lang="en-US"/>
        </a:p>
      </dgm:t>
    </dgm:pt>
    <dgm:pt modelId="{6E6B85F2-16F6-44A0-BF4D-0E801162A40C}" type="sibTrans" cxnId="{36A3564D-933C-4C55-89C3-2AFF384261C7}">
      <dgm:prSet/>
      <dgm:spPr/>
      <dgm:t>
        <a:bodyPr/>
        <a:lstStyle/>
        <a:p>
          <a:endParaRPr lang="en-US"/>
        </a:p>
      </dgm:t>
    </dgm:pt>
    <dgm:pt modelId="{679323BD-F4F1-4FDE-9382-81238E3DBAB9}">
      <dgm:prSet phldrT="[Text]"/>
      <dgm:spPr/>
      <dgm:t>
        <a:bodyPr/>
        <a:lstStyle/>
        <a:p>
          <a:r>
            <a:rPr lang="x-none" smtClean="0">
              <a:solidFill>
                <a:schemeClr val="tx1"/>
              </a:solidFill>
            </a:rPr>
            <a:t>Furtuni de praf (aerozoli)</a:t>
          </a:r>
          <a:endParaRPr lang="en-US" dirty="0">
            <a:solidFill>
              <a:schemeClr val="tx1"/>
            </a:solidFill>
          </a:endParaRPr>
        </a:p>
      </dgm:t>
    </dgm:pt>
    <dgm:pt modelId="{EAD9A9ED-6EE1-45D8-99E5-677FBA1165D2}" type="parTrans" cxnId="{3383D37C-33EF-4A2C-AF31-27D93911F1DB}">
      <dgm:prSet/>
      <dgm:spPr/>
      <dgm:t>
        <a:bodyPr/>
        <a:lstStyle/>
        <a:p>
          <a:endParaRPr lang="en-US"/>
        </a:p>
      </dgm:t>
    </dgm:pt>
    <dgm:pt modelId="{11BBB7D2-44A2-40E8-AF62-43A82529DEE0}" type="sibTrans" cxnId="{3383D37C-33EF-4A2C-AF31-27D93911F1DB}">
      <dgm:prSet/>
      <dgm:spPr/>
      <dgm:t>
        <a:bodyPr/>
        <a:lstStyle/>
        <a:p>
          <a:endParaRPr lang="en-US"/>
        </a:p>
      </dgm:t>
    </dgm:pt>
    <dgm:pt modelId="{97DB0AC8-F81F-4972-B79D-2BB9B47CE246}">
      <dgm:prSet phldrT="[Text]"/>
      <dgm:spPr/>
      <dgm:t>
        <a:bodyPr/>
        <a:lstStyle/>
        <a:p>
          <a:r>
            <a:rPr lang="x-none" dirty="0" smtClean="0">
              <a:solidFill>
                <a:schemeClr val="tx1"/>
              </a:solidFill>
            </a:rPr>
            <a:t>Polen, păr de animale, puf, pene.</a:t>
          </a:r>
          <a:endParaRPr lang="en-US" dirty="0">
            <a:solidFill>
              <a:schemeClr val="tx1"/>
            </a:solidFill>
          </a:endParaRPr>
        </a:p>
      </dgm:t>
    </dgm:pt>
    <dgm:pt modelId="{EB1364ED-76D6-4D03-9669-EF9E4126B2E1}" type="parTrans" cxnId="{E8DD3B98-2212-4104-9806-3BF98B3B5F4E}">
      <dgm:prSet/>
      <dgm:spPr/>
      <dgm:t>
        <a:bodyPr/>
        <a:lstStyle/>
        <a:p>
          <a:endParaRPr lang="en-US"/>
        </a:p>
      </dgm:t>
    </dgm:pt>
    <dgm:pt modelId="{3F625618-2EC3-4E4F-9E3C-B144C7802BE2}" type="sibTrans" cxnId="{E8DD3B98-2212-4104-9806-3BF98B3B5F4E}">
      <dgm:prSet/>
      <dgm:spPr/>
      <dgm:t>
        <a:bodyPr/>
        <a:lstStyle/>
        <a:p>
          <a:endParaRPr lang="en-US"/>
        </a:p>
      </dgm:t>
    </dgm:pt>
    <dgm:pt modelId="{65443A6B-48DD-458A-9609-D9A378FF13C7}" type="pres">
      <dgm:prSet presAssocID="{4F85142D-39E6-445C-BB06-B4790BB6F67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B58E484-7651-4238-9EA0-3AC15B56F381}" type="pres">
      <dgm:prSet presAssocID="{0FDED72A-0116-4AF5-9AD6-FACC51EE7346}" presName="hierRoot1" presStyleCnt="0">
        <dgm:presLayoutVars>
          <dgm:hierBranch val="init"/>
        </dgm:presLayoutVars>
      </dgm:prSet>
      <dgm:spPr/>
    </dgm:pt>
    <dgm:pt modelId="{DDEE3B56-7C0A-42D2-9DA8-B84CE3824E12}" type="pres">
      <dgm:prSet presAssocID="{0FDED72A-0116-4AF5-9AD6-FACC51EE7346}" presName="rootComposite1" presStyleCnt="0"/>
      <dgm:spPr/>
    </dgm:pt>
    <dgm:pt modelId="{258EE3DF-EF8F-442D-9151-601813BB82D9}" type="pres">
      <dgm:prSet presAssocID="{0FDED72A-0116-4AF5-9AD6-FACC51EE7346}" presName="rootText1" presStyleLbl="node0" presStyleIdx="0" presStyleCnt="1" custScaleX="15968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C14AAA6-F51F-40F7-938E-4841A46C2DB8}" type="pres">
      <dgm:prSet presAssocID="{0FDED72A-0116-4AF5-9AD6-FACC51EE734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B122C6D-FE27-4151-B853-8B2E095A294A}" type="pres">
      <dgm:prSet presAssocID="{0FDED72A-0116-4AF5-9AD6-FACC51EE7346}" presName="hierChild2" presStyleCnt="0"/>
      <dgm:spPr/>
    </dgm:pt>
    <dgm:pt modelId="{DBCDC963-8DC5-4E1D-AD1A-F7EB0334FEE2}" type="pres">
      <dgm:prSet presAssocID="{F90418F6-6C9B-4124-B077-915CC4095DE6}" presName="Name37" presStyleLbl="parChTrans1D2" presStyleIdx="0" presStyleCnt="2"/>
      <dgm:spPr/>
      <dgm:t>
        <a:bodyPr/>
        <a:lstStyle/>
        <a:p>
          <a:endParaRPr lang="ru-RU"/>
        </a:p>
      </dgm:t>
    </dgm:pt>
    <dgm:pt modelId="{05902A75-B4BB-460D-9F76-CCEA6BF1B937}" type="pres">
      <dgm:prSet presAssocID="{D66BABBF-D3BD-4B1C-9E74-A3C2D3147AB7}" presName="hierRoot2" presStyleCnt="0">
        <dgm:presLayoutVars>
          <dgm:hierBranch val="init"/>
        </dgm:presLayoutVars>
      </dgm:prSet>
      <dgm:spPr/>
    </dgm:pt>
    <dgm:pt modelId="{60D84505-5D28-4BBB-9D47-A886BC7659D9}" type="pres">
      <dgm:prSet presAssocID="{D66BABBF-D3BD-4B1C-9E74-A3C2D3147AB7}" presName="rootComposite" presStyleCnt="0"/>
      <dgm:spPr/>
    </dgm:pt>
    <dgm:pt modelId="{CEF9A9F7-C958-4DD7-B36E-56C10175CB53}" type="pres">
      <dgm:prSet presAssocID="{D66BABBF-D3BD-4B1C-9E74-A3C2D3147AB7}" presName="rootText" presStyleLbl="node2" presStyleIdx="0" presStyleCnt="2" custLinFactNeighborX="-75431" custLinFactNeighborY="-99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ED1D1B-3659-4237-B4AF-499A964F63DD}" type="pres">
      <dgm:prSet presAssocID="{D66BABBF-D3BD-4B1C-9E74-A3C2D3147AB7}" presName="rootConnector" presStyleLbl="node2" presStyleIdx="0" presStyleCnt="2"/>
      <dgm:spPr/>
      <dgm:t>
        <a:bodyPr/>
        <a:lstStyle/>
        <a:p>
          <a:endParaRPr lang="ru-RU"/>
        </a:p>
      </dgm:t>
    </dgm:pt>
    <dgm:pt modelId="{8C0D233E-F139-4E5C-B183-BA6D68E876BE}" type="pres">
      <dgm:prSet presAssocID="{D66BABBF-D3BD-4B1C-9E74-A3C2D3147AB7}" presName="hierChild4" presStyleCnt="0"/>
      <dgm:spPr/>
    </dgm:pt>
    <dgm:pt modelId="{CB572B7E-8773-4A11-828C-1E9A0D92888C}" type="pres">
      <dgm:prSet presAssocID="{32263D97-545E-49B0-AD39-F8354641E51F}" presName="Name37" presStyleLbl="parChTrans1D3" presStyleIdx="0" presStyleCnt="6"/>
      <dgm:spPr/>
      <dgm:t>
        <a:bodyPr/>
        <a:lstStyle/>
        <a:p>
          <a:endParaRPr lang="ru-RU"/>
        </a:p>
      </dgm:t>
    </dgm:pt>
    <dgm:pt modelId="{65BA0AED-7BBC-4D8F-9C4A-E1BF28BD488B}" type="pres">
      <dgm:prSet presAssocID="{6EC97283-2860-4E65-92CB-B3D1C390B93D}" presName="hierRoot2" presStyleCnt="0">
        <dgm:presLayoutVars>
          <dgm:hierBranch val="init"/>
        </dgm:presLayoutVars>
      </dgm:prSet>
      <dgm:spPr/>
    </dgm:pt>
    <dgm:pt modelId="{A2664B37-8EC0-4734-A833-ADE481455AE5}" type="pres">
      <dgm:prSet presAssocID="{6EC97283-2860-4E65-92CB-B3D1C390B93D}" presName="rootComposite" presStyleCnt="0"/>
      <dgm:spPr/>
    </dgm:pt>
    <dgm:pt modelId="{A71FDC57-C23B-49CA-ADE2-5C49DA6AC2DE}" type="pres">
      <dgm:prSet presAssocID="{6EC97283-2860-4E65-92CB-B3D1C390B93D}" presName="rootText" presStyleLbl="node3" presStyleIdx="0" presStyleCnt="6" custAng="0" custScaleX="142225" custLinFactNeighborX="-72115" custLinFactNeighborY="-497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3FAB0B9-AEFF-4D41-B9CD-50B6E053D593}" type="pres">
      <dgm:prSet presAssocID="{6EC97283-2860-4E65-92CB-B3D1C390B93D}" presName="rootConnector" presStyleLbl="node3" presStyleIdx="0" presStyleCnt="6"/>
      <dgm:spPr/>
      <dgm:t>
        <a:bodyPr/>
        <a:lstStyle/>
        <a:p>
          <a:endParaRPr lang="ru-RU"/>
        </a:p>
      </dgm:t>
    </dgm:pt>
    <dgm:pt modelId="{2E5B128C-BF52-48A3-BCB9-C9DBF4BD734E}" type="pres">
      <dgm:prSet presAssocID="{6EC97283-2860-4E65-92CB-B3D1C390B93D}" presName="hierChild4" presStyleCnt="0"/>
      <dgm:spPr/>
    </dgm:pt>
    <dgm:pt modelId="{05561406-A357-4A05-B664-F7344C83D2D3}" type="pres">
      <dgm:prSet presAssocID="{6EC97283-2860-4E65-92CB-B3D1C390B93D}" presName="hierChild5" presStyleCnt="0"/>
      <dgm:spPr/>
    </dgm:pt>
    <dgm:pt modelId="{92231E27-C3F5-48CE-8701-5BF501822E03}" type="pres">
      <dgm:prSet presAssocID="{901337C9-CC8C-4BCA-AB02-F598FBCD5AC5}" presName="Name37" presStyleLbl="parChTrans1D3" presStyleIdx="1" presStyleCnt="6"/>
      <dgm:spPr/>
      <dgm:t>
        <a:bodyPr/>
        <a:lstStyle/>
        <a:p>
          <a:endParaRPr lang="ru-RU"/>
        </a:p>
      </dgm:t>
    </dgm:pt>
    <dgm:pt modelId="{E77CF398-F862-40D5-BBF1-DC83EEA94DCF}" type="pres">
      <dgm:prSet presAssocID="{6D5D4F3D-5A2E-44DF-8AC4-0BE16FBD48D0}" presName="hierRoot2" presStyleCnt="0">
        <dgm:presLayoutVars>
          <dgm:hierBranch val="init"/>
        </dgm:presLayoutVars>
      </dgm:prSet>
      <dgm:spPr/>
    </dgm:pt>
    <dgm:pt modelId="{FDF74377-F6F9-4033-A5F9-4894F0A3F492}" type="pres">
      <dgm:prSet presAssocID="{6D5D4F3D-5A2E-44DF-8AC4-0BE16FBD48D0}" presName="rootComposite" presStyleCnt="0"/>
      <dgm:spPr/>
    </dgm:pt>
    <dgm:pt modelId="{5805EFDC-C681-49BA-9E25-DC71A954F049}" type="pres">
      <dgm:prSet presAssocID="{6D5D4F3D-5A2E-44DF-8AC4-0BE16FBD48D0}" presName="rootText" presStyleLbl="node3" presStyleIdx="1" presStyleCnt="6" custAng="0" custScaleX="138130" custLinFactNeighborX="-70457" custLinFactNeighborY="-132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E0D7C9-48B0-4A09-B37B-012F7FE6690F}" type="pres">
      <dgm:prSet presAssocID="{6D5D4F3D-5A2E-44DF-8AC4-0BE16FBD48D0}" presName="rootConnector" presStyleLbl="node3" presStyleIdx="1" presStyleCnt="6"/>
      <dgm:spPr/>
      <dgm:t>
        <a:bodyPr/>
        <a:lstStyle/>
        <a:p>
          <a:endParaRPr lang="ru-RU"/>
        </a:p>
      </dgm:t>
    </dgm:pt>
    <dgm:pt modelId="{6BC20EC6-B570-4A78-BE9F-35860EB4A83C}" type="pres">
      <dgm:prSet presAssocID="{6D5D4F3D-5A2E-44DF-8AC4-0BE16FBD48D0}" presName="hierChild4" presStyleCnt="0"/>
      <dgm:spPr/>
    </dgm:pt>
    <dgm:pt modelId="{AA5F5542-8570-4FB5-81A4-6B16C341A3CC}" type="pres">
      <dgm:prSet presAssocID="{6D5D4F3D-5A2E-44DF-8AC4-0BE16FBD48D0}" presName="hierChild5" presStyleCnt="0"/>
      <dgm:spPr/>
    </dgm:pt>
    <dgm:pt modelId="{1866C0F9-A0E2-4403-83C3-FA3A9A9D09CD}" type="pres">
      <dgm:prSet presAssocID="{EAD9A9ED-6EE1-45D8-99E5-677FBA1165D2}" presName="Name37" presStyleLbl="parChTrans1D3" presStyleIdx="2" presStyleCnt="6"/>
      <dgm:spPr/>
      <dgm:t>
        <a:bodyPr/>
        <a:lstStyle/>
        <a:p>
          <a:endParaRPr lang="ru-RU"/>
        </a:p>
      </dgm:t>
    </dgm:pt>
    <dgm:pt modelId="{D74950F8-6916-4DC9-8144-813F1FA278C8}" type="pres">
      <dgm:prSet presAssocID="{679323BD-F4F1-4FDE-9382-81238E3DBAB9}" presName="hierRoot2" presStyleCnt="0">
        <dgm:presLayoutVars>
          <dgm:hierBranch val="init"/>
        </dgm:presLayoutVars>
      </dgm:prSet>
      <dgm:spPr/>
    </dgm:pt>
    <dgm:pt modelId="{F1FFE4D6-D7FF-4372-A6A5-C6D68825BB33}" type="pres">
      <dgm:prSet presAssocID="{679323BD-F4F1-4FDE-9382-81238E3DBAB9}" presName="rootComposite" presStyleCnt="0"/>
      <dgm:spPr/>
    </dgm:pt>
    <dgm:pt modelId="{983F69C3-839D-4890-B776-CCC607A8B920}" type="pres">
      <dgm:prSet presAssocID="{679323BD-F4F1-4FDE-9382-81238E3DBAB9}" presName="rootText" presStyleLbl="node3" presStyleIdx="2" presStyleCnt="6" custAng="0" custScaleX="141445" custLinFactNeighborX="-70457" custLinFactNeighborY="-165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D34AF2-FC30-4FED-BAC0-FD5E45E0BF67}" type="pres">
      <dgm:prSet presAssocID="{679323BD-F4F1-4FDE-9382-81238E3DBAB9}" presName="rootConnector" presStyleLbl="node3" presStyleIdx="2" presStyleCnt="6"/>
      <dgm:spPr/>
      <dgm:t>
        <a:bodyPr/>
        <a:lstStyle/>
        <a:p>
          <a:endParaRPr lang="ru-RU"/>
        </a:p>
      </dgm:t>
    </dgm:pt>
    <dgm:pt modelId="{62A255DF-180E-4709-902A-23A0B3177816}" type="pres">
      <dgm:prSet presAssocID="{679323BD-F4F1-4FDE-9382-81238E3DBAB9}" presName="hierChild4" presStyleCnt="0"/>
      <dgm:spPr/>
    </dgm:pt>
    <dgm:pt modelId="{38BBA23D-29A7-45DA-8B63-669CCF2976E5}" type="pres">
      <dgm:prSet presAssocID="{679323BD-F4F1-4FDE-9382-81238E3DBAB9}" presName="hierChild5" presStyleCnt="0"/>
      <dgm:spPr/>
    </dgm:pt>
    <dgm:pt modelId="{D393E3D2-9B5F-488F-B755-CE6C33513C84}" type="pres">
      <dgm:prSet presAssocID="{EB1364ED-76D6-4D03-9669-EF9E4126B2E1}" presName="Name37" presStyleLbl="parChTrans1D3" presStyleIdx="3" presStyleCnt="6"/>
      <dgm:spPr/>
      <dgm:t>
        <a:bodyPr/>
        <a:lstStyle/>
        <a:p>
          <a:endParaRPr lang="ru-RU"/>
        </a:p>
      </dgm:t>
    </dgm:pt>
    <dgm:pt modelId="{8D4D4FFA-5E2E-445D-840C-C417A76C6BB8}" type="pres">
      <dgm:prSet presAssocID="{97DB0AC8-F81F-4972-B79D-2BB9B47CE246}" presName="hierRoot2" presStyleCnt="0">
        <dgm:presLayoutVars>
          <dgm:hierBranch val="init"/>
        </dgm:presLayoutVars>
      </dgm:prSet>
      <dgm:spPr/>
    </dgm:pt>
    <dgm:pt modelId="{1E543BD6-0ED3-4B15-9826-D3AD14B598A5}" type="pres">
      <dgm:prSet presAssocID="{97DB0AC8-F81F-4972-B79D-2BB9B47CE246}" presName="rootComposite" presStyleCnt="0"/>
      <dgm:spPr/>
    </dgm:pt>
    <dgm:pt modelId="{07D2ED16-7978-48E4-92A3-D9C2FF5E38D3}" type="pres">
      <dgm:prSet presAssocID="{97DB0AC8-F81F-4972-B79D-2BB9B47CE246}" presName="rootText" presStyleLbl="node3" presStyleIdx="3" presStyleCnt="6" custScaleX="136375" custLinFactNeighborX="-68800" custLinFactNeighborY="-314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61AFE33-278B-4DD4-BAE9-9B5499FCF3E7}" type="pres">
      <dgm:prSet presAssocID="{97DB0AC8-F81F-4972-B79D-2BB9B47CE246}" presName="rootConnector" presStyleLbl="node3" presStyleIdx="3" presStyleCnt="6"/>
      <dgm:spPr/>
      <dgm:t>
        <a:bodyPr/>
        <a:lstStyle/>
        <a:p>
          <a:endParaRPr lang="ru-RU"/>
        </a:p>
      </dgm:t>
    </dgm:pt>
    <dgm:pt modelId="{35C08D84-6066-46EE-A57E-C86815D33816}" type="pres">
      <dgm:prSet presAssocID="{97DB0AC8-F81F-4972-B79D-2BB9B47CE246}" presName="hierChild4" presStyleCnt="0"/>
      <dgm:spPr/>
    </dgm:pt>
    <dgm:pt modelId="{EF43F499-88BE-408A-8BB2-007329F740F5}" type="pres">
      <dgm:prSet presAssocID="{97DB0AC8-F81F-4972-B79D-2BB9B47CE246}" presName="hierChild5" presStyleCnt="0"/>
      <dgm:spPr/>
    </dgm:pt>
    <dgm:pt modelId="{728490B5-485F-4BC2-98FB-B58A5F92D336}" type="pres">
      <dgm:prSet presAssocID="{D66BABBF-D3BD-4B1C-9E74-A3C2D3147AB7}" presName="hierChild5" presStyleCnt="0"/>
      <dgm:spPr/>
    </dgm:pt>
    <dgm:pt modelId="{4D5A8102-C148-42D8-B19C-E1FB8065532E}" type="pres">
      <dgm:prSet presAssocID="{21266941-FB83-44DC-954A-C300BC494F14}" presName="Name37" presStyleLbl="parChTrans1D2" presStyleIdx="1" presStyleCnt="2"/>
      <dgm:spPr/>
      <dgm:t>
        <a:bodyPr/>
        <a:lstStyle/>
        <a:p>
          <a:endParaRPr lang="ru-RU"/>
        </a:p>
      </dgm:t>
    </dgm:pt>
    <dgm:pt modelId="{52ED4810-5020-4F40-880B-F9D0490208D3}" type="pres">
      <dgm:prSet presAssocID="{DB613A3A-5D8A-42AA-9ECD-F09896B1BB36}" presName="hierRoot2" presStyleCnt="0">
        <dgm:presLayoutVars>
          <dgm:hierBranch val="init"/>
        </dgm:presLayoutVars>
      </dgm:prSet>
      <dgm:spPr/>
    </dgm:pt>
    <dgm:pt modelId="{ED9FC3C4-7F61-4A6F-B5B2-42C339B78CF0}" type="pres">
      <dgm:prSet presAssocID="{DB613A3A-5D8A-42AA-9ECD-F09896B1BB36}" presName="rootComposite" presStyleCnt="0"/>
      <dgm:spPr/>
    </dgm:pt>
    <dgm:pt modelId="{1614F802-570F-47C2-8577-AF5986FA6C93}" type="pres">
      <dgm:prSet presAssocID="{DB613A3A-5D8A-42AA-9ECD-F09896B1BB36}" presName="rootText" presStyleLbl="node2" presStyleIdx="1" presStyleCnt="2" custLinFactNeighborX="1659" custLinFactNeighborY="-82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26727BF-F749-45E0-96BA-31945F705BEC}" type="pres">
      <dgm:prSet presAssocID="{DB613A3A-5D8A-42AA-9ECD-F09896B1BB36}" presName="rootConnector" presStyleLbl="node2" presStyleIdx="1" presStyleCnt="2"/>
      <dgm:spPr/>
      <dgm:t>
        <a:bodyPr/>
        <a:lstStyle/>
        <a:p>
          <a:endParaRPr lang="ru-RU"/>
        </a:p>
      </dgm:t>
    </dgm:pt>
    <dgm:pt modelId="{716377C5-A386-48DE-853B-0C1596E31371}" type="pres">
      <dgm:prSet presAssocID="{DB613A3A-5D8A-42AA-9ECD-F09896B1BB36}" presName="hierChild4" presStyleCnt="0"/>
      <dgm:spPr/>
    </dgm:pt>
    <dgm:pt modelId="{B7EEFA9F-E34F-4EC6-8B13-D823320AD8DE}" type="pres">
      <dgm:prSet presAssocID="{D522B393-ED1A-40A8-A8F5-78928D22A02B}" presName="Name37" presStyleLbl="parChTrans1D3" presStyleIdx="4" presStyleCnt="6"/>
      <dgm:spPr/>
      <dgm:t>
        <a:bodyPr/>
        <a:lstStyle/>
        <a:p>
          <a:endParaRPr lang="ru-RU"/>
        </a:p>
      </dgm:t>
    </dgm:pt>
    <dgm:pt modelId="{4C8C70D5-F24D-4DE9-B68C-3A43B357FF75}" type="pres">
      <dgm:prSet presAssocID="{67FFA8BD-D6E3-40D6-9AC1-7585F29FEA41}" presName="hierRoot2" presStyleCnt="0">
        <dgm:presLayoutVars>
          <dgm:hierBranch val="init"/>
        </dgm:presLayoutVars>
      </dgm:prSet>
      <dgm:spPr/>
    </dgm:pt>
    <dgm:pt modelId="{1BED29F1-5EFB-45E4-962A-0F08F9ADA47B}" type="pres">
      <dgm:prSet presAssocID="{67FFA8BD-D6E3-40D6-9AC1-7585F29FEA41}" presName="rootComposite" presStyleCnt="0"/>
      <dgm:spPr/>
    </dgm:pt>
    <dgm:pt modelId="{43549616-B3BE-4C6F-AE91-5545134A6A41}" type="pres">
      <dgm:prSet presAssocID="{67FFA8BD-D6E3-40D6-9AC1-7585F29FEA41}" presName="rootText" presStyleLbl="node3" presStyleIdx="4" presStyleCnt="6" custLinFactNeighborX="-19065" custLinFactNeighborY="-82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F149FE-2939-4373-A3AD-CF728FC87866}" type="pres">
      <dgm:prSet presAssocID="{67FFA8BD-D6E3-40D6-9AC1-7585F29FEA41}" presName="rootConnector" presStyleLbl="node3" presStyleIdx="4" presStyleCnt="6"/>
      <dgm:spPr/>
      <dgm:t>
        <a:bodyPr/>
        <a:lstStyle/>
        <a:p>
          <a:endParaRPr lang="ru-RU"/>
        </a:p>
      </dgm:t>
    </dgm:pt>
    <dgm:pt modelId="{1DF9EF24-4D1A-466E-8C20-A35CDCE3F568}" type="pres">
      <dgm:prSet presAssocID="{67FFA8BD-D6E3-40D6-9AC1-7585F29FEA41}" presName="hierChild4" presStyleCnt="0"/>
      <dgm:spPr/>
    </dgm:pt>
    <dgm:pt modelId="{9293975F-E152-4C9B-BD6F-372E704B1B0E}" type="pres">
      <dgm:prSet presAssocID="{17BF503A-7D17-422C-9906-968611971440}" presName="Name37" presStyleLbl="parChTrans1D4" presStyleIdx="0" presStyleCnt="6"/>
      <dgm:spPr/>
      <dgm:t>
        <a:bodyPr/>
        <a:lstStyle/>
        <a:p>
          <a:endParaRPr lang="ru-RU"/>
        </a:p>
      </dgm:t>
    </dgm:pt>
    <dgm:pt modelId="{A501DBA8-ACEE-4E86-B82B-49B2D0E42D7E}" type="pres">
      <dgm:prSet presAssocID="{41ADD0CB-E2AB-4B9D-B398-3C7CDAACBD75}" presName="hierRoot2" presStyleCnt="0">
        <dgm:presLayoutVars>
          <dgm:hierBranch val="init"/>
        </dgm:presLayoutVars>
      </dgm:prSet>
      <dgm:spPr/>
    </dgm:pt>
    <dgm:pt modelId="{45023245-8F56-45DF-B46C-3EA72B212B8B}" type="pres">
      <dgm:prSet presAssocID="{41ADD0CB-E2AB-4B9D-B398-3C7CDAACBD75}" presName="rootComposite" presStyleCnt="0"/>
      <dgm:spPr/>
    </dgm:pt>
    <dgm:pt modelId="{3873B4B6-E0E1-4A90-9C34-3F71249792E9}" type="pres">
      <dgm:prSet presAssocID="{41ADD0CB-E2AB-4B9D-B398-3C7CDAACBD75}" presName="rootText" presStyleLbl="node4" presStyleIdx="0" presStyleCnt="6" custAng="0" custScaleX="136250" custLinFactNeighborX="-25697" custLinFactNeighborY="-132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AE0DF63-A5E8-45D5-A7B7-5EEB59301E60}" type="pres">
      <dgm:prSet presAssocID="{41ADD0CB-E2AB-4B9D-B398-3C7CDAACBD75}" presName="rootConnector" presStyleLbl="node4" presStyleIdx="0" presStyleCnt="6"/>
      <dgm:spPr/>
      <dgm:t>
        <a:bodyPr/>
        <a:lstStyle/>
        <a:p>
          <a:endParaRPr lang="ru-RU"/>
        </a:p>
      </dgm:t>
    </dgm:pt>
    <dgm:pt modelId="{EED12CE4-2949-478E-A14E-240A9F8B47A7}" type="pres">
      <dgm:prSet presAssocID="{41ADD0CB-E2AB-4B9D-B398-3C7CDAACBD75}" presName="hierChild4" presStyleCnt="0"/>
      <dgm:spPr/>
    </dgm:pt>
    <dgm:pt modelId="{83152DF1-A383-4E52-AFF6-C1CF90C965EF}" type="pres">
      <dgm:prSet presAssocID="{41ADD0CB-E2AB-4B9D-B398-3C7CDAACBD75}" presName="hierChild5" presStyleCnt="0"/>
      <dgm:spPr/>
    </dgm:pt>
    <dgm:pt modelId="{53A430B1-6B45-4064-9D12-02BB166B2A2B}" type="pres">
      <dgm:prSet presAssocID="{85A901EA-CF6B-42B4-BFA6-4E55EC9495E8}" presName="Name37" presStyleLbl="parChTrans1D4" presStyleIdx="1" presStyleCnt="6"/>
      <dgm:spPr/>
      <dgm:t>
        <a:bodyPr/>
        <a:lstStyle/>
        <a:p>
          <a:endParaRPr lang="ru-RU"/>
        </a:p>
      </dgm:t>
    </dgm:pt>
    <dgm:pt modelId="{4F6D61BE-ADF9-430D-95BB-934D4498DA63}" type="pres">
      <dgm:prSet presAssocID="{0E0BF62A-99D0-421F-993D-05A89C5F511F}" presName="hierRoot2" presStyleCnt="0">
        <dgm:presLayoutVars>
          <dgm:hierBranch val="init"/>
        </dgm:presLayoutVars>
      </dgm:prSet>
      <dgm:spPr/>
    </dgm:pt>
    <dgm:pt modelId="{4366B647-26D2-4A2F-919D-23312E506BDF}" type="pres">
      <dgm:prSet presAssocID="{0E0BF62A-99D0-421F-993D-05A89C5F511F}" presName="rootComposite" presStyleCnt="0"/>
      <dgm:spPr/>
    </dgm:pt>
    <dgm:pt modelId="{7F85F91B-AEAD-4E61-A6A4-80149ED38A62}" type="pres">
      <dgm:prSet presAssocID="{0E0BF62A-99D0-421F-993D-05A89C5F511F}" presName="rootText" presStyleLbl="node4" presStyleIdx="1" presStyleCnt="6" custAng="0" custScaleX="136250" custLinFactNeighborX="-24868" custLinFactNeighborY="-232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AE76AC-CBED-4F65-A6F3-B4EFC72B7C4E}" type="pres">
      <dgm:prSet presAssocID="{0E0BF62A-99D0-421F-993D-05A89C5F511F}" presName="rootConnector" presStyleLbl="node4" presStyleIdx="1" presStyleCnt="6"/>
      <dgm:spPr/>
      <dgm:t>
        <a:bodyPr/>
        <a:lstStyle/>
        <a:p>
          <a:endParaRPr lang="ru-RU"/>
        </a:p>
      </dgm:t>
    </dgm:pt>
    <dgm:pt modelId="{AB9D4F51-240F-4C8B-8606-F0CE8005709E}" type="pres">
      <dgm:prSet presAssocID="{0E0BF62A-99D0-421F-993D-05A89C5F511F}" presName="hierChild4" presStyleCnt="0"/>
      <dgm:spPr/>
    </dgm:pt>
    <dgm:pt modelId="{251663DE-7B86-4FE1-BB89-4C425A3A06B9}" type="pres">
      <dgm:prSet presAssocID="{0E0BF62A-99D0-421F-993D-05A89C5F511F}" presName="hierChild5" presStyleCnt="0"/>
      <dgm:spPr/>
    </dgm:pt>
    <dgm:pt modelId="{B05F68BE-B6EA-4FC1-9810-B4405E4A5140}" type="pres">
      <dgm:prSet presAssocID="{0B26A72E-64F5-4964-AB15-4D8D363D7452}" presName="Name37" presStyleLbl="parChTrans1D4" presStyleIdx="2" presStyleCnt="6"/>
      <dgm:spPr/>
      <dgm:t>
        <a:bodyPr/>
        <a:lstStyle/>
        <a:p>
          <a:endParaRPr lang="ru-RU"/>
        </a:p>
      </dgm:t>
    </dgm:pt>
    <dgm:pt modelId="{AAA3E676-D009-46C0-9DCC-5F3041BA2788}" type="pres">
      <dgm:prSet presAssocID="{26A273D1-515C-45E2-94CB-F5EB47D8AB9D}" presName="hierRoot2" presStyleCnt="0">
        <dgm:presLayoutVars>
          <dgm:hierBranch val="init"/>
        </dgm:presLayoutVars>
      </dgm:prSet>
      <dgm:spPr/>
    </dgm:pt>
    <dgm:pt modelId="{724BFD79-5E2B-4ADE-8EC7-09457D18469C}" type="pres">
      <dgm:prSet presAssocID="{26A273D1-515C-45E2-94CB-F5EB47D8AB9D}" presName="rootComposite" presStyleCnt="0"/>
      <dgm:spPr/>
    </dgm:pt>
    <dgm:pt modelId="{748D357D-1BA2-4512-94A4-8AA994C7065E}" type="pres">
      <dgm:prSet presAssocID="{26A273D1-515C-45E2-94CB-F5EB47D8AB9D}" presName="rootText" presStyleLbl="node4" presStyleIdx="2" presStyleCnt="6" custAng="0" custScaleX="139564" custLinFactNeighborX="-27354" custLinFactNeighborY="-265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3459CD2-2185-4CC3-ACE6-213967FD4509}" type="pres">
      <dgm:prSet presAssocID="{26A273D1-515C-45E2-94CB-F5EB47D8AB9D}" presName="rootConnector" presStyleLbl="node4" presStyleIdx="2" presStyleCnt="6"/>
      <dgm:spPr/>
      <dgm:t>
        <a:bodyPr/>
        <a:lstStyle/>
        <a:p>
          <a:endParaRPr lang="ru-RU"/>
        </a:p>
      </dgm:t>
    </dgm:pt>
    <dgm:pt modelId="{C3253DB0-714D-4BFF-A5AB-30E6A99AE3B9}" type="pres">
      <dgm:prSet presAssocID="{26A273D1-515C-45E2-94CB-F5EB47D8AB9D}" presName="hierChild4" presStyleCnt="0"/>
      <dgm:spPr/>
    </dgm:pt>
    <dgm:pt modelId="{E4690606-CEE4-42A9-B559-E512994B27BF}" type="pres">
      <dgm:prSet presAssocID="{26A273D1-515C-45E2-94CB-F5EB47D8AB9D}" presName="hierChild5" presStyleCnt="0"/>
      <dgm:spPr/>
    </dgm:pt>
    <dgm:pt modelId="{7DC61004-EC51-4E57-80C1-6BD8D5570DD9}" type="pres">
      <dgm:prSet presAssocID="{67FFA8BD-D6E3-40D6-9AC1-7585F29FEA41}" presName="hierChild5" presStyleCnt="0"/>
      <dgm:spPr/>
    </dgm:pt>
    <dgm:pt modelId="{3A57A270-139A-4345-A8CB-9E09900B2B8C}" type="pres">
      <dgm:prSet presAssocID="{2C54367C-78AF-4CFB-9075-1A478481BEF4}" presName="Name37" presStyleLbl="parChTrans1D3" presStyleIdx="5" presStyleCnt="6"/>
      <dgm:spPr/>
      <dgm:t>
        <a:bodyPr/>
        <a:lstStyle/>
        <a:p>
          <a:endParaRPr lang="ru-RU"/>
        </a:p>
      </dgm:t>
    </dgm:pt>
    <dgm:pt modelId="{558D223B-21E0-48A4-B3BA-3312C4FEDF4E}" type="pres">
      <dgm:prSet presAssocID="{AEB70628-984C-4AB8-9485-43AF32EC7ADD}" presName="hierRoot2" presStyleCnt="0">
        <dgm:presLayoutVars>
          <dgm:hierBranch val="init"/>
        </dgm:presLayoutVars>
      </dgm:prSet>
      <dgm:spPr/>
    </dgm:pt>
    <dgm:pt modelId="{A9448601-E328-4780-8898-83AE390A7767}" type="pres">
      <dgm:prSet presAssocID="{AEB70628-984C-4AB8-9485-43AF32EC7ADD}" presName="rootComposite" presStyleCnt="0"/>
      <dgm:spPr/>
    </dgm:pt>
    <dgm:pt modelId="{B4735A1F-5F42-465F-9670-3EE8C0BA7561}" type="pres">
      <dgm:prSet presAssocID="{AEB70628-984C-4AB8-9485-43AF32EC7ADD}" presName="rootText" presStyleLbl="node3" presStyleIdx="5" presStyleCnt="6" custLinFactNeighborX="13263" custLinFactNeighborY="-116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AA4025-CCCC-4AAB-8A0C-1592563796E6}" type="pres">
      <dgm:prSet presAssocID="{AEB70628-984C-4AB8-9485-43AF32EC7ADD}" presName="rootConnector" presStyleLbl="node3" presStyleIdx="5" presStyleCnt="6"/>
      <dgm:spPr/>
      <dgm:t>
        <a:bodyPr/>
        <a:lstStyle/>
        <a:p>
          <a:endParaRPr lang="ru-RU"/>
        </a:p>
      </dgm:t>
    </dgm:pt>
    <dgm:pt modelId="{0AF86A22-4E22-48E5-8125-66939A48DDB0}" type="pres">
      <dgm:prSet presAssocID="{AEB70628-984C-4AB8-9485-43AF32EC7ADD}" presName="hierChild4" presStyleCnt="0"/>
      <dgm:spPr/>
    </dgm:pt>
    <dgm:pt modelId="{DE7F228D-E5D0-473B-8981-AB65BBC0B5D2}" type="pres">
      <dgm:prSet presAssocID="{402D6952-CD99-4984-83AD-F271DF42188D}" presName="Name37" presStyleLbl="parChTrans1D4" presStyleIdx="3" presStyleCnt="6"/>
      <dgm:spPr/>
      <dgm:t>
        <a:bodyPr/>
        <a:lstStyle/>
        <a:p>
          <a:endParaRPr lang="ru-RU"/>
        </a:p>
      </dgm:t>
    </dgm:pt>
    <dgm:pt modelId="{F57B18B3-5A0D-4340-BD8A-59AD947B1547}" type="pres">
      <dgm:prSet presAssocID="{C960AC31-54DA-4105-83FC-AE7D401BE6B3}" presName="hierRoot2" presStyleCnt="0">
        <dgm:presLayoutVars>
          <dgm:hierBranch val="init"/>
        </dgm:presLayoutVars>
      </dgm:prSet>
      <dgm:spPr/>
    </dgm:pt>
    <dgm:pt modelId="{E1AE8C7F-5F02-4A67-948B-5C85FA90E47D}" type="pres">
      <dgm:prSet presAssocID="{C960AC31-54DA-4105-83FC-AE7D401BE6B3}" presName="rootComposite" presStyleCnt="0"/>
      <dgm:spPr/>
    </dgm:pt>
    <dgm:pt modelId="{B0628B58-3DE8-4B88-9A18-1DE4B77B39E1}" type="pres">
      <dgm:prSet presAssocID="{C960AC31-54DA-4105-83FC-AE7D401BE6B3}" presName="rootText" presStyleLbl="node4" presStyleIdx="3" presStyleCnt="6" custScaleX="119938" custLinFactNeighborX="14920" custLinFactNeighborY="-6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90B8A7-6DF0-4518-94C8-9A976CBE2875}" type="pres">
      <dgm:prSet presAssocID="{C960AC31-54DA-4105-83FC-AE7D401BE6B3}" presName="rootConnector" presStyleLbl="node4" presStyleIdx="3" presStyleCnt="6"/>
      <dgm:spPr/>
      <dgm:t>
        <a:bodyPr/>
        <a:lstStyle/>
        <a:p>
          <a:endParaRPr lang="ru-RU"/>
        </a:p>
      </dgm:t>
    </dgm:pt>
    <dgm:pt modelId="{B1D60CFB-6357-4295-ACD2-38962352F188}" type="pres">
      <dgm:prSet presAssocID="{C960AC31-54DA-4105-83FC-AE7D401BE6B3}" presName="hierChild4" presStyleCnt="0"/>
      <dgm:spPr/>
    </dgm:pt>
    <dgm:pt modelId="{164BCD75-4A7B-4672-811B-D0527F0EC636}" type="pres">
      <dgm:prSet presAssocID="{C960AC31-54DA-4105-83FC-AE7D401BE6B3}" presName="hierChild5" presStyleCnt="0"/>
      <dgm:spPr/>
    </dgm:pt>
    <dgm:pt modelId="{F15DB595-CE5F-4732-838C-27100476D751}" type="pres">
      <dgm:prSet presAssocID="{A4A26E40-5A71-4F72-BE75-FB5290AD1E1B}" presName="Name37" presStyleLbl="parChTrans1D4" presStyleIdx="4" presStyleCnt="6"/>
      <dgm:spPr/>
      <dgm:t>
        <a:bodyPr/>
        <a:lstStyle/>
        <a:p>
          <a:endParaRPr lang="ru-RU"/>
        </a:p>
      </dgm:t>
    </dgm:pt>
    <dgm:pt modelId="{13A4BB6B-3C0A-4A9A-90F8-FA6774C3A0C0}" type="pres">
      <dgm:prSet presAssocID="{13C5003E-BB50-49A7-A816-A4476CFA6BAD}" presName="hierRoot2" presStyleCnt="0">
        <dgm:presLayoutVars>
          <dgm:hierBranch val="init"/>
        </dgm:presLayoutVars>
      </dgm:prSet>
      <dgm:spPr/>
    </dgm:pt>
    <dgm:pt modelId="{0E82C506-FCAB-4562-8806-039F28D7B1E8}" type="pres">
      <dgm:prSet presAssocID="{13C5003E-BB50-49A7-A816-A4476CFA6BAD}" presName="rootComposite" presStyleCnt="0"/>
      <dgm:spPr/>
    </dgm:pt>
    <dgm:pt modelId="{1B2D727E-AB5B-4558-AAFF-BF5505FB1A7A}" type="pres">
      <dgm:prSet presAssocID="{13C5003E-BB50-49A7-A816-A4476CFA6BAD}" presName="rootText" presStyleLbl="node4" presStyleIdx="4" presStyleCnt="6" custScaleX="118324" custLinFactNeighborX="15749" custLinFactNeighborY="-182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BEB536-9BBB-404B-BEEE-1DB9F2320901}" type="pres">
      <dgm:prSet presAssocID="{13C5003E-BB50-49A7-A816-A4476CFA6BAD}" presName="rootConnector" presStyleLbl="node4" presStyleIdx="4" presStyleCnt="6"/>
      <dgm:spPr/>
      <dgm:t>
        <a:bodyPr/>
        <a:lstStyle/>
        <a:p>
          <a:endParaRPr lang="ru-RU"/>
        </a:p>
      </dgm:t>
    </dgm:pt>
    <dgm:pt modelId="{771993F2-C84E-4A05-AA14-D1F9E2042FFA}" type="pres">
      <dgm:prSet presAssocID="{13C5003E-BB50-49A7-A816-A4476CFA6BAD}" presName="hierChild4" presStyleCnt="0"/>
      <dgm:spPr/>
    </dgm:pt>
    <dgm:pt modelId="{CFE5E197-A14E-4483-A1B8-2E7A8B2337DD}" type="pres">
      <dgm:prSet presAssocID="{13C5003E-BB50-49A7-A816-A4476CFA6BAD}" presName="hierChild5" presStyleCnt="0"/>
      <dgm:spPr/>
    </dgm:pt>
    <dgm:pt modelId="{315E2B12-1332-4BD7-8764-7BECF246FD4A}" type="pres">
      <dgm:prSet presAssocID="{9DFD4BBD-0EF3-47C9-8D6B-924378470A4B}" presName="Name37" presStyleLbl="parChTrans1D4" presStyleIdx="5" presStyleCnt="6"/>
      <dgm:spPr/>
      <dgm:t>
        <a:bodyPr/>
        <a:lstStyle/>
        <a:p>
          <a:endParaRPr lang="ru-RU"/>
        </a:p>
      </dgm:t>
    </dgm:pt>
    <dgm:pt modelId="{A65AB502-24F7-410D-84A4-DAB69E898FB2}" type="pres">
      <dgm:prSet presAssocID="{EDDB23B9-A6BE-446D-A510-8FC2BD3D78D1}" presName="hierRoot2" presStyleCnt="0">
        <dgm:presLayoutVars>
          <dgm:hierBranch val="init"/>
        </dgm:presLayoutVars>
      </dgm:prSet>
      <dgm:spPr/>
    </dgm:pt>
    <dgm:pt modelId="{E98BC4A2-44AE-47EE-9942-951F5D811503}" type="pres">
      <dgm:prSet presAssocID="{EDDB23B9-A6BE-446D-A510-8FC2BD3D78D1}" presName="rootComposite" presStyleCnt="0"/>
      <dgm:spPr/>
    </dgm:pt>
    <dgm:pt modelId="{0AB5EFD7-D262-48EB-8783-7B935EC3F32B}" type="pres">
      <dgm:prSet presAssocID="{EDDB23B9-A6BE-446D-A510-8FC2BD3D78D1}" presName="rootText" presStyleLbl="node4" presStyleIdx="5" presStyleCnt="6" custAng="0" custScaleX="113306" custLinFactNeighborX="15749" custLinFactNeighborY="-2486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AF0FB6-743F-497C-A2FB-17B1D508C867}" type="pres">
      <dgm:prSet presAssocID="{EDDB23B9-A6BE-446D-A510-8FC2BD3D78D1}" presName="rootConnector" presStyleLbl="node4" presStyleIdx="5" presStyleCnt="6"/>
      <dgm:spPr/>
      <dgm:t>
        <a:bodyPr/>
        <a:lstStyle/>
        <a:p>
          <a:endParaRPr lang="ru-RU"/>
        </a:p>
      </dgm:t>
    </dgm:pt>
    <dgm:pt modelId="{9F2909BE-8E31-4862-86FC-2302E1896F89}" type="pres">
      <dgm:prSet presAssocID="{EDDB23B9-A6BE-446D-A510-8FC2BD3D78D1}" presName="hierChild4" presStyleCnt="0"/>
      <dgm:spPr/>
    </dgm:pt>
    <dgm:pt modelId="{0A72FBE5-D209-4249-97B2-6C54271057C0}" type="pres">
      <dgm:prSet presAssocID="{EDDB23B9-A6BE-446D-A510-8FC2BD3D78D1}" presName="hierChild5" presStyleCnt="0"/>
      <dgm:spPr/>
    </dgm:pt>
    <dgm:pt modelId="{3BA56F8B-75AF-4BEC-B181-405FEBB56D14}" type="pres">
      <dgm:prSet presAssocID="{AEB70628-984C-4AB8-9485-43AF32EC7ADD}" presName="hierChild5" presStyleCnt="0"/>
      <dgm:spPr/>
    </dgm:pt>
    <dgm:pt modelId="{3366D6E0-C034-4559-AD3F-A88008464671}" type="pres">
      <dgm:prSet presAssocID="{DB613A3A-5D8A-42AA-9ECD-F09896B1BB36}" presName="hierChild5" presStyleCnt="0"/>
      <dgm:spPr/>
    </dgm:pt>
    <dgm:pt modelId="{127138DF-46CF-4327-A55A-4912D1C8C1FB}" type="pres">
      <dgm:prSet presAssocID="{0FDED72A-0116-4AF5-9AD6-FACC51EE7346}" presName="hierChild3" presStyleCnt="0"/>
      <dgm:spPr/>
    </dgm:pt>
  </dgm:ptLst>
  <dgm:cxnLst>
    <dgm:cxn modelId="{E4132784-5DFE-41AC-8DC6-6B5DEB55FD77}" type="presOf" srcId="{97DB0AC8-F81F-4972-B79D-2BB9B47CE246}" destId="{07D2ED16-7978-48E4-92A3-D9C2FF5E38D3}" srcOrd="0" destOrd="0" presId="urn:microsoft.com/office/officeart/2005/8/layout/orgChart1"/>
    <dgm:cxn modelId="{7E1DBF7F-CBA9-43F3-B95D-EA10C5BBA128}" type="presOf" srcId="{13C5003E-BB50-49A7-A816-A4476CFA6BAD}" destId="{99BEB536-9BBB-404B-BEEE-1DB9F2320901}" srcOrd="1" destOrd="0" presId="urn:microsoft.com/office/officeart/2005/8/layout/orgChart1"/>
    <dgm:cxn modelId="{AF5DE646-7CF9-447F-BEF5-57A4A69BD083}" type="presOf" srcId="{D66BABBF-D3BD-4B1C-9E74-A3C2D3147AB7}" destId="{CEF9A9F7-C958-4DD7-B36E-56C10175CB53}" srcOrd="0" destOrd="0" presId="urn:microsoft.com/office/officeart/2005/8/layout/orgChart1"/>
    <dgm:cxn modelId="{3383D37C-33EF-4A2C-AF31-27D93911F1DB}" srcId="{D66BABBF-D3BD-4B1C-9E74-A3C2D3147AB7}" destId="{679323BD-F4F1-4FDE-9382-81238E3DBAB9}" srcOrd="2" destOrd="0" parTransId="{EAD9A9ED-6EE1-45D8-99E5-677FBA1165D2}" sibTransId="{11BBB7D2-44A2-40E8-AF62-43A82529DEE0}"/>
    <dgm:cxn modelId="{66186DF9-46A8-4092-9B46-7507AA407553}" type="presOf" srcId="{41ADD0CB-E2AB-4B9D-B398-3C7CDAACBD75}" destId="{8AE0DF63-A5E8-45D5-A7B7-5EEB59301E60}" srcOrd="1" destOrd="0" presId="urn:microsoft.com/office/officeart/2005/8/layout/orgChart1"/>
    <dgm:cxn modelId="{E7756C33-3E82-4BA9-9C34-D035507360EF}" srcId="{DB613A3A-5D8A-42AA-9ECD-F09896B1BB36}" destId="{AEB70628-984C-4AB8-9485-43AF32EC7ADD}" srcOrd="1" destOrd="0" parTransId="{2C54367C-78AF-4CFB-9075-1A478481BEF4}" sibTransId="{5512FD4B-4347-4022-9CCD-175E073FBFE5}"/>
    <dgm:cxn modelId="{FBB2B80A-89D1-45B1-8C2F-3F253DBE62B6}" type="presOf" srcId="{6D5D4F3D-5A2E-44DF-8AC4-0BE16FBD48D0}" destId="{65E0D7C9-48B0-4A09-B37B-012F7FE6690F}" srcOrd="1" destOrd="0" presId="urn:microsoft.com/office/officeart/2005/8/layout/orgChart1"/>
    <dgm:cxn modelId="{0629DB51-56F6-4BED-9967-B38264434743}" type="presOf" srcId="{AEB70628-984C-4AB8-9485-43AF32EC7ADD}" destId="{1FAA4025-CCCC-4AAB-8A0C-1592563796E6}" srcOrd="1" destOrd="0" presId="urn:microsoft.com/office/officeart/2005/8/layout/orgChart1"/>
    <dgm:cxn modelId="{9728B45F-C357-4330-B215-DE7216038B38}" type="presOf" srcId="{679323BD-F4F1-4FDE-9382-81238E3DBAB9}" destId="{D3D34AF2-FC30-4FED-BAC0-FD5E45E0BF67}" srcOrd="1" destOrd="0" presId="urn:microsoft.com/office/officeart/2005/8/layout/orgChart1"/>
    <dgm:cxn modelId="{9C5E7B02-6057-4A5F-90E6-4A8437E780AA}" srcId="{67FFA8BD-D6E3-40D6-9AC1-7585F29FEA41}" destId="{41ADD0CB-E2AB-4B9D-B398-3C7CDAACBD75}" srcOrd="0" destOrd="0" parTransId="{17BF503A-7D17-422C-9906-968611971440}" sibTransId="{F0F39C22-BF44-4E9F-851B-46B578330A52}"/>
    <dgm:cxn modelId="{D81032DF-6049-49B8-B81D-093157ACDB38}" type="presOf" srcId="{EAD9A9ED-6EE1-45D8-99E5-677FBA1165D2}" destId="{1866C0F9-A0E2-4403-83C3-FA3A9A9D09CD}" srcOrd="0" destOrd="0" presId="urn:microsoft.com/office/officeart/2005/8/layout/orgChart1"/>
    <dgm:cxn modelId="{E8DD3B98-2212-4104-9806-3BF98B3B5F4E}" srcId="{D66BABBF-D3BD-4B1C-9E74-A3C2D3147AB7}" destId="{97DB0AC8-F81F-4972-B79D-2BB9B47CE246}" srcOrd="3" destOrd="0" parTransId="{EB1364ED-76D6-4D03-9669-EF9E4126B2E1}" sibTransId="{3F625618-2EC3-4E4F-9E3C-B144C7802BE2}"/>
    <dgm:cxn modelId="{C9B763BD-48F8-4D98-8C5B-28776B251E7D}" type="presOf" srcId="{0E0BF62A-99D0-421F-993D-05A89C5F511F}" destId="{7F85F91B-AEAD-4E61-A6A4-80149ED38A62}" srcOrd="0" destOrd="0" presId="urn:microsoft.com/office/officeart/2005/8/layout/orgChart1"/>
    <dgm:cxn modelId="{5626DAC7-D037-4B39-902D-152A486F5A5D}" srcId="{DB613A3A-5D8A-42AA-9ECD-F09896B1BB36}" destId="{67FFA8BD-D6E3-40D6-9AC1-7585F29FEA41}" srcOrd="0" destOrd="0" parTransId="{D522B393-ED1A-40A8-A8F5-78928D22A02B}" sibTransId="{1BB40C41-B923-4D7A-9A6B-51E41DCA8D73}"/>
    <dgm:cxn modelId="{9A7DCBCB-05ED-4E13-8016-3DC3D7BBB098}" type="presOf" srcId="{26A273D1-515C-45E2-94CB-F5EB47D8AB9D}" destId="{D3459CD2-2185-4CC3-ACE6-213967FD4509}" srcOrd="1" destOrd="0" presId="urn:microsoft.com/office/officeart/2005/8/layout/orgChart1"/>
    <dgm:cxn modelId="{9E6E4DEA-9ED6-4C3E-9DEC-572DB8951B52}" type="presOf" srcId="{17BF503A-7D17-422C-9906-968611971440}" destId="{9293975F-E152-4C9B-BD6F-372E704B1B0E}" srcOrd="0" destOrd="0" presId="urn:microsoft.com/office/officeart/2005/8/layout/orgChart1"/>
    <dgm:cxn modelId="{8A669CD9-B263-4AEB-93DE-D006D98C2D1E}" type="presOf" srcId="{97DB0AC8-F81F-4972-B79D-2BB9B47CE246}" destId="{561AFE33-278B-4DD4-BAE9-9B5499FCF3E7}" srcOrd="1" destOrd="0" presId="urn:microsoft.com/office/officeart/2005/8/layout/orgChart1"/>
    <dgm:cxn modelId="{15E5C5CB-B0F8-4C1F-8BA8-BF2F67979421}" type="presOf" srcId="{0FDED72A-0116-4AF5-9AD6-FACC51EE7346}" destId="{258EE3DF-EF8F-442D-9151-601813BB82D9}" srcOrd="0" destOrd="0" presId="urn:microsoft.com/office/officeart/2005/8/layout/orgChart1"/>
    <dgm:cxn modelId="{3228B5D8-904C-481C-A054-6A225E2104D2}" srcId="{AEB70628-984C-4AB8-9485-43AF32EC7ADD}" destId="{EDDB23B9-A6BE-446D-A510-8FC2BD3D78D1}" srcOrd="2" destOrd="0" parTransId="{9DFD4BBD-0EF3-47C9-8D6B-924378470A4B}" sibTransId="{6C1BCFA2-FD02-44AD-BF7D-37C3A4BFFCEA}"/>
    <dgm:cxn modelId="{52F9C2B8-44C3-4370-80F8-FFE8C1985ADB}" srcId="{AEB70628-984C-4AB8-9485-43AF32EC7ADD}" destId="{13C5003E-BB50-49A7-A816-A4476CFA6BAD}" srcOrd="1" destOrd="0" parTransId="{A4A26E40-5A71-4F72-BE75-FB5290AD1E1B}" sibTransId="{13602289-712E-4F62-B81C-B71DC4A16083}"/>
    <dgm:cxn modelId="{6AD8C0D5-66F7-4327-8866-E02840ACC466}" type="presOf" srcId="{41ADD0CB-E2AB-4B9D-B398-3C7CDAACBD75}" destId="{3873B4B6-E0E1-4A90-9C34-3F71249792E9}" srcOrd="0" destOrd="0" presId="urn:microsoft.com/office/officeart/2005/8/layout/orgChart1"/>
    <dgm:cxn modelId="{01C173B2-FC61-4C2E-916D-0E341BA68749}" type="presOf" srcId="{26A273D1-515C-45E2-94CB-F5EB47D8AB9D}" destId="{748D357D-1BA2-4512-94A4-8AA994C7065E}" srcOrd="0" destOrd="0" presId="urn:microsoft.com/office/officeart/2005/8/layout/orgChart1"/>
    <dgm:cxn modelId="{5ED90694-37E4-4E32-8BCA-1E06388CD02D}" type="presOf" srcId="{6EC97283-2860-4E65-92CB-B3D1C390B93D}" destId="{A71FDC57-C23B-49CA-ADE2-5C49DA6AC2DE}" srcOrd="0" destOrd="0" presId="urn:microsoft.com/office/officeart/2005/8/layout/orgChart1"/>
    <dgm:cxn modelId="{D6615B87-C55B-49A6-8932-8F1EC18FDD89}" type="presOf" srcId="{901337C9-CC8C-4BCA-AB02-F598FBCD5AC5}" destId="{92231E27-C3F5-48CE-8701-5BF501822E03}" srcOrd="0" destOrd="0" presId="urn:microsoft.com/office/officeart/2005/8/layout/orgChart1"/>
    <dgm:cxn modelId="{F7DFDB60-E17F-4033-9873-E73DBBF53026}" srcId="{4F85142D-39E6-445C-BB06-B4790BB6F679}" destId="{0FDED72A-0116-4AF5-9AD6-FACC51EE7346}" srcOrd="0" destOrd="0" parTransId="{79802D99-B741-48E7-A4BC-9742D7FECD09}" sibTransId="{9A3E1FFA-3E9D-485E-B37D-3FCF20151D1B}"/>
    <dgm:cxn modelId="{A5CD0262-3C0E-4C6F-BB7B-186FDE3DC9DB}" type="presOf" srcId="{13C5003E-BB50-49A7-A816-A4476CFA6BAD}" destId="{1B2D727E-AB5B-4558-AAFF-BF5505FB1A7A}" srcOrd="0" destOrd="0" presId="urn:microsoft.com/office/officeart/2005/8/layout/orgChart1"/>
    <dgm:cxn modelId="{D558A6D6-E791-46A1-9165-8DBB6F97CD75}" type="presOf" srcId="{DB613A3A-5D8A-42AA-9ECD-F09896B1BB36}" destId="{826727BF-F749-45E0-96BA-31945F705BEC}" srcOrd="1" destOrd="0" presId="urn:microsoft.com/office/officeart/2005/8/layout/orgChart1"/>
    <dgm:cxn modelId="{7644F5CB-A3C3-413F-9CA2-6AC160887148}" srcId="{0FDED72A-0116-4AF5-9AD6-FACC51EE7346}" destId="{DB613A3A-5D8A-42AA-9ECD-F09896B1BB36}" srcOrd="1" destOrd="0" parTransId="{21266941-FB83-44DC-954A-C300BC494F14}" sibTransId="{1DFB4373-C6CC-497F-B5FB-38E57CB1FE7E}"/>
    <dgm:cxn modelId="{D15A1DBD-33D0-4059-93C9-37C61E3A6149}" type="presOf" srcId="{0B26A72E-64F5-4964-AB15-4D8D363D7452}" destId="{B05F68BE-B6EA-4FC1-9810-B4405E4A5140}" srcOrd="0" destOrd="0" presId="urn:microsoft.com/office/officeart/2005/8/layout/orgChart1"/>
    <dgm:cxn modelId="{5E281F27-775B-456D-900C-B7C4FAF3689E}" type="presOf" srcId="{6D5D4F3D-5A2E-44DF-8AC4-0BE16FBD48D0}" destId="{5805EFDC-C681-49BA-9E25-DC71A954F049}" srcOrd="0" destOrd="0" presId="urn:microsoft.com/office/officeart/2005/8/layout/orgChart1"/>
    <dgm:cxn modelId="{B2A374DA-A3C6-4C8A-84A6-70546B260881}" type="presOf" srcId="{EB1364ED-76D6-4D03-9669-EF9E4126B2E1}" destId="{D393E3D2-9B5F-488F-B755-CE6C33513C84}" srcOrd="0" destOrd="0" presId="urn:microsoft.com/office/officeart/2005/8/layout/orgChart1"/>
    <dgm:cxn modelId="{F40FB9DB-1A11-499B-94DE-6447DAD2A215}" type="presOf" srcId="{679323BD-F4F1-4FDE-9382-81238E3DBAB9}" destId="{983F69C3-839D-4890-B776-CCC607A8B920}" srcOrd="0" destOrd="0" presId="urn:microsoft.com/office/officeart/2005/8/layout/orgChart1"/>
    <dgm:cxn modelId="{04E2F3D3-FE29-4E3D-B737-2FE00A5C5451}" srcId="{67FFA8BD-D6E3-40D6-9AC1-7585F29FEA41}" destId="{26A273D1-515C-45E2-94CB-F5EB47D8AB9D}" srcOrd="2" destOrd="0" parTransId="{0B26A72E-64F5-4964-AB15-4D8D363D7452}" sibTransId="{06A39A9A-F3EB-4FB1-994E-9B82F0224DDD}"/>
    <dgm:cxn modelId="{0CA1C431-3814-42E3-AB11-35F2F6ADA1B2}" type="presOf" srcId="{A4A26E40-5A71-4F72-BE75-FB5290AD1E1B}" destId="{F15DB595-CE5F-4732-838C-27100476D751}" srcOrd="0" destOrd="0" presId="urn:microsoft.com/office/officeart/2005/8/layout/orgChart1"/>
    <dgm:cxn modelId="{CC5B89F0-B49E-4FE4-A166-4A1B5F2A7FFE}" srcId="{D66BABBF-D3BD-4B1C-9E74-A3C2D3147AB7}" destId="{6EC97283-2860-4E65-92CB-B3D1C390B93D}" srcOrd="0" destOrd="0" parTransId="{32263D97-545E-49B0-AD39-F8354641E51F}" sibTransId="{63789044-1C4C-4159-8922-9C8FE468D654}"/>
    <dgm:cxn modelId="{3B26BF28-3796-42F8-A43A-DDACE1135E80}" type="presOf" srcId="{2C54367C-78AF-4CFB-9075-1A478481BEF4}" destId="{3A57A270-139A-4345-A8CB-9E09900B2B8C}" srcOrd="0" destOrd="0" presId="urn:microsoft.com/office/officeart/2005/8/layout/orgChart1"/>
    <dgm:cxn modelId="{7B2E914B-AC49-40F4-A8E7-80E2BBD5B349}" type="presOf" srcId="{C960AC31-54DA-4105-83FC-AE7D401BE6B3}" destId="{6890B8A7-6DF0-4518-94C8-9A976CBE2875}" srcOrd="1" destOrd="0" presId="urn:microsoft.com/office/officeart/2005/8/layout/orgChart1"/>
    <dgm:cxn modelId="{1A96E47F-2AA0-4A58-AA2C-08E0ECE4FD47}" type="presOf" srcId="{AEB70628-984C-4AB8-9485-43AF32EC7ADD}" destId="{B4735A1F-5F42-465F-9670-3EE8C0BA7561}" srcOrd="0" destOrd="0" presId="urn:microsoft.com/office/officeart/2005/8/layout/orgChart1"/>
    <dgm:cxn modelId="{94888825-10EA-4179-AF95-17F311C64753}" type="presOf" srcId="{0E0BF62A-99D0-421F-993D-05A89C5F511F}" destId="{C9AE76AC-CBED-4F65-A6F3-B4EFC72B7C4E}" srcOrd="1" destOrd="0" presId="urn:microsoft.com/office/officeart/2005/8/layout/orgChart1"/>
    <dgm:cxn modelId="{E359FAF2-A85D-4208-A7F5-2DD4FBA2F5EF}" type="presOf" srcId="{32263D97-545E-49B0-AD39-F8354641E51F}" destId="{CB572B7E-8773-4A11-828C-1E9A0D92888C}" srcOrd="0" destOrd="0" presId="urn:microsoft.com/office/officeart/2005/8/layout/orgChart1"/>
    <dgm:cxn modelId="{7EB1A410-429C-490B-A7A8-42D6FE53D028}" type="presOf" srcId="{85A901EA-CF6B-42B4-BFA6-4E55EC9495E8}" destId="{53A430B1-6B45-4064-9D12-02BB166B2A2B}" srcOrd="0" destOrd="0" presId="urn:microsoft.com/office/officeart/2005/8/layout/orgChart1"/>
    <dgm:cxn modelId="{8FD47B89-2F31-46DE-8362-245B5CC48ECB}" srcId="{AEB70628-984C-4AB8-9485-43AF32EC7ADD}" destId="{C960AC31-54DA-4105-83FC-AE7D401BE6B3}" srcOrd="0" destOrd="0" parTransId="{402D6952-CD99-4984-83AD-F271DF42188D}" sibTransId="{A53D69F8-F638-4C0A-9849-A72F16ECEE6F}"/>
    <dgm:cxn modelId="{738EDFD7-2905-4AB1-ADBA-5AFA172D5E53}" type="presOf" srcId="{EDDB23B9-A6BE-446D-A510-8FC2BD3D78D1}" destId="{0AB5EFD7-D262-48EB-8783-7B935EC3F32B}" srcOrd="0" destOrd="0" presId="urn:microsoft.com/office/officeart/2005/8/layout/orgChart1"/>
    <dgm:cxn modelId="{1061792E-0034-4DD6-A0E9-C394767A3FF7}" type="presOf" srcId="{DB613A3A-5D8A-42AA-9ECD-F09896B1BB36}" destId="{1614F802-570F-47C2-8577-AF5986FA6C93}" srcOrd="0" destOrd="0" presId="urn:microsoft.com/office/officeart/2005/8/layout/orgChart1"/>
    <dgm:cxn modelId="{AEED279C-742A-4599-BA8A-79AC27975E2D}" srcId="{67FFA8BD-D6E3-40D6-9AC1-7585F29FEA41}" destId="{0E0BF62A-99D0-421F-993D-05A89C5F511F}" srcOrd="1" destOrd="0" parTransId="{85A901EA-CF6B-42B4-BFA6-4E55EC9495E8}" sibTransId="{4B6D72C8-CC92-44CE-85A5-1F9A9C5D10E7}"/>
    <dgm:cxn modelId="{1FB62C6F-82E9-4797-951E-B7773F9BE11A}" srcId="{0FDED72A-0116-4AF5-9AD6-FACC51EE7346}" destId="{D66BABBF-D3BD-4B1C-9E74-A3C2D3147AB7}" srcOrd="0" destOrd="0" parTransId="{F90418F6-6C9B-4124-B077-915CC4095DE6}" sibTransId="{2A6114BF-0927-4E1E-B488-AEB6919EA1C6}"/>
    <dgm:cxn modelId="{307787D2-0763-4CA0-B391-AF50F49C9B21}" type="presOf" srcId="{EDDB23B9-A6BE-446D-A510-8FC2BD3D78D1}" destId="{34AF0FB6-743F-497C-A2FB-17B1D508C867}" srcOrd="1" destOrd="0" presId="urn:microsoft.com/office/officeart/2005/8/layout/orgChart1"/>
    <dgm:cxn modelId="{A5834925-93E5-46ED-912D-EDCBAB29C058}" type="presOf" srcId="{67FFA8BD-D6E3-40D6-9AC1-7585F29FEA41}" destId="{43549616-B3BE-4C6F-AE91-5545134A6A41}" srcOrd="0" destOrd="0" presId="urn:microsoft.com/office/officeart/2005/8/layout/orgChart1"/>
    <dgm:cxn modelId="{D5C64F12-2657-4E84-8C4B-C29D97F2A2D0}" type="presOf" srcId="{21266941-FB83-44DC-954A-C300BC494F14}" destId="{4D5A8102-C148-42D8-B19C-E1FB8065532E}" srcOrd="0" destOrd="0" presId="urn:microsoft.com/office/officeart/2005/8/layout/orgChart1"/>
    <dgm:cxn modelId="{BA248CB5-FC18-4B0D-94E1-C60C300848EC}" type="presOf" srcId="{4F85142D-39E6-445C-BB06-B4790BB6F679}" destId="{65443A6B-48DD-458A-9609-D9A378FF13C7}" srcOrd="0" destOrd="0" presId="urn:microsoft.com/office/officeart/2005/8/layout/orgChart1"/>
    <dgm:cxn modelId="{2F5EF1BB-2254-4D13-AA3D-51260FEA6042}" type="presOf" srcId="{C960AC31-54DA-4105-83FC-AE7D401BE6B3}" destId="{B0628B58-3DE8-4B88-9A18-1DE4B77B39E1}" srcOrd="0" destOrd="0" presId="urn:microsoft.com/office/officeart/2005/8/layout/orgChart1"/>
    <dgm:cxn modelId="{270DAFC0-980F-44E6-A234-9D3FCDAD597C}" type="presOf" srcId="{67FFA8BD-D6E3-40D6-9AC1-7585F29FEA41}" destId="{B6F149FE-2939-4373-A3AD-CF728FC87866}" srcOrd="1" destOrd="0" presId="urn:microsoft.com/office/officeart/2005/8/layout/orgChart1"/>
    <dgm:cxn modelId="{1C9B8DB4-7334-4748-8677-3BD87CFEEEAA}" type="presOf" srcId="{F90418F6-6C9B-4124-B077-915CC4095DE6}" destId="{DBCDC963-8DC5-4E1D-AD1A-F7EB0334FEE2}" srcOrd="0" destOrd="0" presId="urn:microsoft.com/office/officeart/2005/8/layout/orgChart1"/>
    <dgm:cxn modelId="{39BE7C16-6FD5-4FB9-83BA-B47745D3824B}" type="presOf" srcId="{6EC97283-2860-4E65-92CB-B3D1C390B93D}" destId="{D3FAB0B9-AEFF-4D41-B9CD-50B6E053D593}" srcOrd="1" destOrd="0" presId="urn:microsoft.com/office/officeart/2005/8/layout/orgChart1"/>
    <dgm:cxn modelId="{C31449A1-D284-4590-9D19-1E1855844CAE}" type="presOf" srcId="{9DFD4BBD-0EF3-47C9-8D6B-924378470A4B}" destId="{315E2B12-1332-4BD7-8764-7BECF246FD4A}" srcOrd="0" destOrd="0" presId="urn:microsoft.com/office/officeart/2005/8/layout/orgChart1"/>
    <dgm:cxn modelId="{8D1351A7-AD41-4B9F-981B-9F080BEB096C}" type="presOf" srcId="{402D6952-CD99-4984-83AD-F271DF42188D}" destId="{DE7F228D-E5D0-473B-8981-AB65BBC0B5D2}" srcOrd="0" destOrd="0" presId="urn:microsoft.com/office/officeart/2005/8/layout/orgChart1"/>
    <dgm:cxn modelId="{36A3564D-933C-4C55-89C3-2AFF384261C7}" srcId="{D66BABBF-D3BD-4B1C-9E74-A3C2D3147AB7}" destId="{6D5D4F3D-5A2E-44DF-8AC4-0BE16FBD48D0}" srcOrd="1" destOrd="0" parTransId="{901337C9-CC8C-4BCA-AB02-F598FBCD5AC5}" sibTransId="{6E6B85F2-16F6-44A0-BF4D-0E801162A40C}"/>
    <dgm:cxn modelId="{564C3525-690A-4C8B-B183-31685C1DF9AC}" type="presOf" srcId="{D66BABBF-D3BD-4B1C-9E74-A3C2D3147AB7}" destId="{CDED1D1B-3659-4237-B4AF-499A964F63DD}" srcOrd="1" destOrd="0" presId="urn:microsoft.com/office/officeart/2005/8/layout/orgChart1"/>
    <dgm:cxn modelId="{F72E7CD1-ED5F-4AA8-A9B9-59A1E21C1594}" type="presOf" srcId="{0FDED72A-0116-4AF5-9AD6-FACC51EE7346}" destId="{0C14AAA6-F51F-40F7-938E-4841A46C2DB8}" srcOrd="1" destOrd="0" presId="urn:microsoft.com/office/officeart/2005/8/layout/orgChart1"/>
    <dgm:cxn modelId="{7CAB2FA8-9207-446D-95BD-F2C36A9A63BF}" type="presOf" srcId="{D522B393-ED1A-40A8-A8F5-78928D22A02B}" destId="{B7EEFA9F-E34F-4EC6-8B13-D823320AD8DE}" srcOrd="0" destOrd="0" presId="urn:microsoft.com/office/officeart/2005/8/layout/orgChart1"/>
    <dgm:cxn modelId="{8156D90D-F4C6-4685-9411-49E7DB95AA5C}" type="presParOf" srcId="{65443A6B-48DD-458A-9609-D9A378FF13C7}" destId="{DB58E484-7651-4238-9EA0-3AC15B56F381}" srcOrd="0" destOrd="0" presId="urn:microsoft.com/office/officeart/2005/8/layout/orgChart1"/>
    <dgm:cxn modelId="{B782042F-F1B4-4BC8-95C1-6C5CD768D08C}" type="presParOf" srcId="{DB58E484-7651-4238-9EA0-3AC15B56F381}" destId="{DDEE3B56-7C0A-42D2-9DA8-B84CE3824E12}" srcOrd="0" destOrd="0" presId="urn:microsoft.com/office/officeart/2005/8/layout/orgChart1"/>
    <dgm:cxn modelId="{EFA27504-473C-48DB-AF0C-8E1DC16DD713}" type="presParOf" srcId="{DDEE3B56-7C0A-42D2-9DA8-B84CE3824E12}" destId="{258EE3DF-EF8F-442D-9151-601813BB82D9}" srcOrd="0" destOrd="0" presId="urn:microsoft.com/office/officeart/2005/8/layout/orgChart1"/>
    <dgm:cxn modelId="{ACC46F0B-D76C-4576-9515-945D6C12CBE6}" type="presParOf" srcId="{DDEE3B56-7C0A-42D2-9DA8-B84CE3824E12}" destId="{0C14AAA6-F51F-40F7-938E-4841A46C2DB8}" srcOrd="1" destOrd="0" presId="urn:microsoft.com/office/officeart/2005/8/layout/orgChart1"/>
    <dgm:cxn modelId="{A253B5A2-D1E4-4951-820C-561848F81136}" type="presParOf" srcId="{DB58E484-7651-4238-9EA0-3AC15B56F381}" destId="{BB122C6D-FE27-4151-B853-8B2E095A294A}" srcOrd="1" destOrd="0" presId="urn:microsoft.com/office/officeart/2005/8/layout/orgChart1"/>
    <dgm:cxn modelId="{E24BAC9A-FFB1-496A-A1B8-0EE1465AB2CE}" type="presParOf" srcId="{BB122C6D-FE27-4151-B853-8B2E095A294A}" destId="{DBCDC963-8DC5-4E1D-AD1A-F7EB0334FEE2}" srcOrd="0" destOrd="0" presId="urn:microsoft.com/office/officeart/2005/8/layout/orgChart1"/>
    <dgm:cxn modelId="{CC44EDDF-D8C6-4528-BC2B-BA0A4A13245A}" type="presParOf" srcId="{BB122C6D-FE27-4151-B853-8B2E095A294A}" destId="{05902A75-B4BB-460D-9F76-CCEA6BF1B937}" srcOrd="1" destOrd="0" presId="urn:microsoft.com/office/officeart/2005/8/layout/orgChart1"/>
    <dgm:cxn modelId="{5BEDB494-B366-4F6C-AB06-94FCBFC23C89}" type="presParOf" srcId="{05902A75-B4BB-460D-9F76-CCEA6BF1B937}" destId="{60D84505-5D28-4BBB-9D47-A886BC7659D9}" srcOrd="0" destOrd="0" presId="urn:microsoft.com/office/officeart/2005/8/layout/orgChart1"/>
    <dgm:cxn modelId="{9B98E3E8-4CF9-4DDF-A76A-381F505E3620}" type="presParOf" srcId="{60D84505-5D28-4BBB-9D47-A886BC7659D9}" destId="{CEF9A9F7-C958-4DD7-B36E-56C10175CB53}" srcOrd="0" destOrd="0" presId="urn:microsoft.com/office/officeart/2005/8/layout/orgChart1"/>
    <dgm:cxn modelId="{77E7658E-99C9-42FE-A79B-7176E371C57C}" type="presParOf" srcId="{60D84505-5D28-4BBB-9D47-A886BC7659D9}" destId="{CDED1D1B-3659-4237-B4AF-499A964F63DD}" srcOrd="1" destOrd="0" presId="urn:microsoft.com/office/officeart/2005/8/layout/orgChart1"/>
    <dgm:cxn modelId="{9F57C027-E8D4-4C81-A166-A0855218E2B4}" type="presParOf" srcId="{05902A75-B4BB-460D-9F76-CCEA6BF1B937}" destId="{8C0D233E-F139-4E5C-B183-BA6D68E876BE}" srcOrd="1" destOrd="0" presId="urn:microsoft.com/office/officeart/2005/8/layout/orgChart1"/>
    <dgm:cxn modelId="{B91D227E-2626-40E9-850D-9F25C026E80B}" type="presParOf" srcId="{8C0D233E-F139-4E5C-B183-BA6D68E876BE}" destId="{CB572B7E-8773-4A11-828C-1E9A0D92888C}" srcOrd="0" destOrd="0" presId="urn:microsoft.com/office/officeart/2005/8/layout/orgChart1"/>
    <dgm:cxn modelId="{21143833-B270-4FBC-9D65-FC75064BB148}" type="presParOf" srcId="{8C0D233E-F139-4E5C-B183-BA6D68E876BE}" destId="{65BA0AED-7BBC-4D8F-9C4A-E1BF28BD488B}" srcOrd="1" destOrd="0" presId="urn:microsoft.com/office/officeart/2005/8/layout/orgChart1"/>
    <dgm:cxn modelId="{E740AE95-90DF-4ABF-8CCC-C7F40FB01D1E}" type="presParOf" srcId="{65BA0AED-7BBC-4D8F-9C4A-E1BF28BD488B}" destId="{A2664B37-8EC0-4734-A833-ADE481455AE5}" srcOrd="0" destOrd="0" presId="urn:microsoft.com/office/officeart/2005/8/layout/orgChart1"/>
    <dgm:cxn modelId="{D00C2128-CB6E-4DB4-83E5-F75A2608C2A6}" type="presParOf" srcId="{A2664B37-8EC0-4734-A833-ADE481455AE5}" destId="{A71FDC57-C23B-49CA-ADE2-5C49DA6AC2DE}" srcOrd="0" destOrd="0" presId="urn:microsoft.com/office/officeart/2005/8/layout/orgChart1"/>
    <dgm:cxn modelId="{AA201274-A526-4877-8313-C3607356D593}" type="presParOf" srcId="{A2664B37-8EC0-4734-A833-ADE481455AE5}" destId="{D3FAB0B9-AEFF-4D41-B9CD-50B6E053D593}" srcOrd="1" destOrd="0" presId="urn:microsoft.com/office/officeart/2005/8/layout/orgChart1"/>
    <dgm:cxn modelId="{5451AA52-2E5E-491B-B2D0-7B579D9F954D}" type="presParOf" srcId="{65BA0AED-7BBC-4D8F-9C4A-E1BF28BD488B}" destId="{2E5B128C-BF52-48A3-BCB9-C9DBF4BD734E}" srcOrd="1" destOrd="0" presId="urn:microsoft.com/office/officeart/2005/8/layout/orgChart1"/>
    <dgm:cxn modelId="{3AAAC74D-8387-4B71-9609-C8F30BB2D481}" type="presParOf" srcId="{65BA0AED-7BBC-4D8F-9C4A-E1BF28BD488B}" destId="{05561406-A357-4A05-B664-F7344C83D2D3}" srcOrd="2" destOrd="0" presId="urn:microsoft.com/office/officeart/2005/8/layout/orgChart1"/>
    <dgm:cxn modelId="{ED91A9C6-A139-4A14-BEA7-8EDE8A58FA55}" type="presParOf" srcId="{8C0D233E-F139-4E5C-B183-BA6D68E876BE}" destId="{92231E27-C3F5-48CE-8701-5BF501822E03}" srcOrd="2" destOrd="0" presId="urn:microsoft.com/office/officeart/2005/8/layout/orgChart1"/>
    <dgm:cxn modelId="{18DD0F2A-A7DD-4EF9-B5FA-5029676BE734}" type="presParOf" srcId="{8C0D233E-F139-4E5C-B183-BA6D68E876BE}" destId="{E77CF398-F862-40D5-BBF1-DC83EEA94DCF}" srcOrd="3" destOrd="0" presId="urn:microsoft.com/office/officeart/2005/8/layout/orgChart1"/>
    <dgm:cxn modelId="{227DB1FB-AD26-4BF3-B39B-B07D419713D6}" type="presParOf" srcId="{E77CF398-F862-40D5-BBF1-DC83EEA94DCF}" destId="{FDF74377-F6F9-4033-A5F9-4894F0A3F492}" srcOrd="0" destOrd="0" presId="urn:microsoft.com/office/officeart/2005/8/layout/orgChart1"/>
    <dgm:cxn modelId="{7ADFD189-9346-42F6-ABBA-D03428AAD91D}" type="presParOf" srcId="{FDF74377-F6F9-4033-A5F9-4894F0A3F492}" destId="{5805EFDC-C681-49BA-9E25-DC71A954F049}" srcOrd="0" destOrd="0" presId="urn:microsoft.com/office/officeart/2005/8/layout/orgChart1"/>
    <dgm:cxn modelId="{850CA9C3-28E0-47F8-BEC0-9D3EA6B96371}" type="presParOf" srcId="{FDF74377-F6F9-4033-A5F9-4894F0A3F492}" destId="{65E0D7C9-48B0-4A09-B37B-012F7FE6690F}" srcOrd="1" destOrd="0" presId="urn:microsoft.com/office/officeart/2005/8/layout/orgChart1"/>
    <dgm:cxn modelId="{3EE870D5-6E6B-4A0B-AEB0-46307D16B4C5}" type="presParOf" srcId="{E77CF398-F862-40D5-BBF1-DC83EEA94DCF}" destId="{6BC20EC6-B570-4A78-BE9F-35860EB4A83C}" srcOrd="1" destOrd="0" presId="urn:microsoft.com/office/officeart/2005/8/layout/orgChart1"/>
    <dgm:cxn modelId="{EB6FABC4-C7E5-4435-B3F3-D06792C307A1}" type="presParOf" srcId="{E77CF398-F862-40D5-BBF1-DC83EEA94DCF}" destId="{AA5F5542-8570-4FB5-81A4-6B16C341A3CC}" srcOrd="2" destOrd="0" presId="urn:microsoft.com/office/officeart/2005/8/layout/orgChart1"/>
    <dgm:cxn modelId="{4490302B-862B-4D09-BAF8-F5673748D63F}" type="presParOf" srcId="{8C0D233E-F139-4E5C-B183-BA6D68E876BE}" destId="{1866C0F9-A0E2-4403-83C3-FA3A9A9D09CD}" srcOrd="4" destOrd="0" presId="urn:microsoft.com/office/officeart/2005/8/layout/orgChart1"/>
    <dgm:cxn modelId="{70593AD4-CADC-4FC1-AEED-70193B32A32D}" type="presParOf" srcId="{8C0D233E-F139-4E5C-B183-BA6D68E876BE}" destId="{D74950F8-6916-4DC9-8144-813F1FA278C8}" srcOrd="5" destOrd="0" presId="urn:microsoft.com/office/officeart/2005/8/layout/orgChart1"/>
    <dgm:cxn modelId="{D305414C-50B9-4A20-B3D5-A1AD8741B9FF}" type="presParOf" srcId="{D74950F8-6916-4DC9-8144-813F1FA278C8}" destId="{F1FFE4D6-D7FF-4372-A6A5-C6D68825BB33}" srcOrd="0" destOrd="0" presId="urn:microsoft.com/office/officeart/2005/8/layout/orgChart1"/>
    <dgm:cxn modelId="{56FE723E-A684-4927-BB3E-58EB557D554B}" type="presParOf" srcId="{F1FFE4D6-D7FF-4372-A6A5-C6D68825BB33}" destId="{983F69C3-839D-4890-B776-CCC607A8B920}" srcOrd="0" destOrd="0" presId="urn:microsoft.com/office/officeart/2005/8/layout/orgChart1"/>
    <dgm:cxn modelId="{AB34CAF7-EF79-41EF-8BED-5EE6CC43E32A}" type="presParOf" srcId="{F1FFE4D6-D7FF-4372-A6A5-C6D68825BB33}" destId="{D3D34AF2-FC30-4FED-BAC0-FD5E45E0BF67}" srcOrd="1" destOrd="0" presId="urn:microsoft.com/office/officeart/2005/8/layout/orgChart1"/>
    <dgm:cxn modelId="{3B57FAB2-098B-443A-90A5-C83D3652623E}" type="presParOf" srcId="{D74950F8-6916-4DC9-8144-813F1FA278C8}" destId="{62A255DF-180E-4709-902A-23A0B3177816}" srcOrd="1" destOrd="0" presId="urn:microsoft.com/office/officeart/2005/8/layout/orgChart1"/>
    <dgm:cxn modelId="{3836F47A-CE6B-4D8E-9F8F-19BB0596B193}" type="presParOf" srcId="{D74950F8-6916-4DC9-8144-813F1FA278C8}" destId="{38BBA23D-29A7-45DA-8B63-669CCF2976E5}" srcOrd="2" destOrd="0" presId="urn:microsoft.com/office/officeart/2005/8/layout/orgChart1"/>
    <dgm:cxn modelId="{68E5E2DB-08F7-4D80-8885-F9CA93A0C69B}" type="presParOf" srcId="{8C0D233E-F139-4E5C-B183-BA6D68E876BE}" destId="{D393E3D2-9B5F-488F-B755-CE6C33513C84}" srcOrd="6" destOrd="0" presId="urn:microsoft.com/office/officeart/2005/8/layout/orgChart1"/>
    <dgm:cxn modelId="{C0C4527A-4DFA-42C0-A0B2-CD108CA731B1}" type="presParOf" srcId="{8C0D233E-F139-4E5C-B183-BA6D68E876BE}" destId="{8D4D4FFA-5E2E-445D-840C-C417A76C6BB8}" srcOrd="7" destOrd="0" presId="urn:microsoft.com/office/officeart/2005/8/layout/orgChart1"/>
    <dgm:cxn modelId="{8075202E-30EC-4CBD-AA61-0A3CD2B01708}" type="presParOf" srcId="{8D4D4FFA-5E2E-445D-840C-C417A76C6BB8}" destId="{1E543BD6-0ED3-4B15-9826-D3AD14B598A5}" srcOrd="0" destOrd="0" presId="urn:microsoft.com/office/officeart/2005/8/layout/orgChart1"/>
    <dgm:cxn modelId="{5D975D3D-851B-4BC5-AFE8-BE837ECE83A7}" type="presParOf" srcId="{1E543BD6-0ED3-4B15-9826-D3AD14B598A5}" destId="{07D2ED16-7978-48E4-92A3-D9C2FF5E38D3}" srcOrd="0" destOrd="0" presId="urn:microsoft.com/office/officeart/2005/8/layout/orgChart1"/>
    <dgm:cxn modelId="{9B8367E6-A28C-45F3-B5D9-3C14D403394D}" type="presParOf" srcId="{1E543BD6-0ED3-4B15-9826-D3AD14B598A5}" destId="{561AFE33-278B-4DD4-BAE9-9B5499FCF3E7}" srcOrd="1" destOrd="0" presId="urn:microsoft.com/office/officeart/2005/8/layout/orgChart1"/>
    <dgm:cxn modelId="{1A2A3DE5-137D-4C92-9797-4E4446517D28}" type="presParOf" srcId="{8D4D4FFA-5E2E-445D-840C-C417A76C6BB8}" destId="{35C08D84-6066-46EE-A57E-C86815D33816}" srcOrd="1" destOrd="0" presId="urn:microsoft.com/office/officeart/2005/8/layout/orgChart1"/>
    <dgm:cxn modelId="{64D5C944-5B7F-4C74-8966-E74705E5DF90}" type="presParOf" srcId="{8D4D4FFA-5E2E-445D-840C-C417A76C6BB8}" destId="{EF43F499-88BE-408A-8BB2-007329F740F5}" srcOrd="2" destOrd="0" presId="urn:microsoft.com/office/officeart/2005/8/layout/orgChart1"/>
    <dgm:cxn modelId="{CD8F0A2A-8522-4C51-9B84-7FBF66657E4F}" type="presParOf" srcId="{05902A75-B4BB-460D-9F76-CCEA6BF1B937}" destId="{728490B5-485F-4BC2-98FB-B58A5F92D336}" srcOrd="2" destOrd="0" presId="urn:microsoft.com/office/officeart/2005/8/layout/orgChart1"/>
    <dgm:cxn modelId="{3DE30D79-C2A3-4929-9C38-F2DEC0B92A28}" type="presParOf" srcId="{BB122C6D-FE27-4151-B853-8B2E095A294A}" destId="{4D5A8102-C148-42D8-B19C-E1FB8065532E}" srcOrd="2" destOrd="0" presId="urn:microsoft.com/office/officeart/2005/8/layout/orgChart1"/>
    <dgm:cxn modelId="{64BE390C-EEC4-4ED8-951F-9C02303B1D5E}" type="presParOf" srcId="{BB122C6D-FE27-4151-B853-8B2E095A294A}" destId="{52ED4810-5020-4F40-880B-F9D0490208D3}" srcOrd="3" destOrd="0" presId="urn:microsoft.com/office/officeart/2005/8/layout/orgChart1"/>
    <dgm:cxn modelId="{B1EEF34A-367B-47F6-A93A-A984E7E0CE85}" type="presParOf" srcId="{52ED4810-5020-4F40-880B-F9D0490208D3}" destId="{ED9FC3C4-7F61-4A6F-B5B2-42C339B78CF0}" srcOrd="0" destOrd="0" presId="urn:microsoft.com/office/officeart/2005/8/layout/orgChart1"/>
    <dgm:cxn modelId="{57C69DCC-DBC9-44A5-970E-7C1DB51A743E}" type="presParOf" srcId="{ED9FC3C4-7F61-4A6F-B5B2-42C339B78CF0}" destId="{1614F802-570F-47C2-8577-AF5986FA6C93}" srcOrd="0" destOrd="0" presId="urn:microsoft.com/office/officeart/2005/8/layout/orgChart1"/>
    <dgm:cxn modelId="{2ECA175C-E484-47F0-82F4-29A9BD21A158}" type="presParOf" srcId="{ED9FC3C4-7F61-4A6F-B5B2-42C339B78CF0}" destId="{826727BF-F749-45E0-96BA-31945F705BEC}" srcOrd="1" destOrd="0" presId="urn:microsoft.com/office/officeart/2005/8/layout/orgChart1"/>
    <dgm:cxn modelId="{D43153A1-95A0-4AB8-BED0-AB282769739C}" type="presParOf" srcId="{52ED4810-5020-4F40-880B-F9D0490208D3}" destId="{716377C5-A386-48DE-853B-0C1596E31371}" srcOrd="1" destOrd="0" presId="urn:microsoft.com/office/officeart/2005/8/layout/orgChart1"/>
    <dgm:cxn modelId="{E2871441-F8A8-4A54-B62E-A5502EA2BA2F}" type="presParOf" srcId="{716377C5-A386-48DE-853B-0C1596E31371}" destId="{B7EEFA9F-E34F-4EC6-8B13-D823320AD8DE}" srcOrd="0" destOrd="0" presId="urn:microsoft.com/office/officeart/2005/8/layout/orgChart1"/>
    <dgm:cxn modelId="{66D1C194-1E12-4293-88CA-A0E8F4020491}" type="presParOf" srcId="{716377C5-A386-48DE-853B-0C1596E31371}" destId="{4C8C70D5-F24D-4DE9-B68C-3A43B357FF75}" srcOrd="1" destOrd="0" presId="urn:microsoft.com/office/officeart/2005/8/layout/orgChart1"/>
    <dgm:cxn modelId="{20DB48E8-319E-4AF4-8079-06F437DDBBD5}" type="presParOf" srcId="{4C8C70D5-F24D-4DE9-B68C-3A43B357FF75}" destId="{1BED29F1-5EFB-45E4-962A-0F08F9ADA47B}" srcOrd="0" destOrd="0" presId="urn:microsoft.com/office/officeart/2005/8/layout/orgChart1"/>
    <dgm:cxn modelId="{659CEE0B-7303-4303-995B-59A55C2BB3AE}" type="presParOf" srcId="{1BED29F1-5EFB-45E4-962A-0F08F9ADA47B}" destId="{43549616-B3BE-4C6F-AE91-5545134A6A41}" srcOrd="0" destOrd="0" presId="urn:microsoft.com/office/officeart/2005/8/layout/orgChart1"/>
    <dgm:cxn modelId="{D480F7DF-94F9-45B9-974E-C37EDB8AA0C1}" type="presParOf" srcId="{1BED29F1-5EFB-45E4-962A-0F08F9ADA47B}" destId="{B6F149FE-2939-4373-A3AD-CF728FC87866}" srcOrd="1" destOrd="0" presId="urn:microsoft.com/office/officeart/2005/8/layout/orgChart1"/>
    <dgm:cxn modelId="{C478C662-645F-42E2-8282-F30528286D2E}" type="presParOf" srcId="{4C8C70D5-F24D-4DE9-B68C-3A43B357FF75}" destId="{1DF9EF24-4D1A-466E-8C20-A35CDCE3F568}" srcOrd="1" destOrd="0" presId="urn:microsoft.com/office/officeart/2005/8/layout/orgChart1"/>
    <dgm:cxn modelId="{09482357-7534-4E5F-A87A-7D2F49D6EC37}" type="presParOf" srcId="{1DF9EF24-4D1A-466E-8C20-A35CDCE3F568}" destId="{9293975F-E152-4C9B-BD6F-372E704B1B0E}" srcOrd="0" destOrd="0" presId="urn:microsoft.com/office/officeart/2005/8/layout/orgChart1"/>
    <dgm:cxn modelId="{881BFDC6-A9CD-4E32-B69B-4ED8D40341FC}" type="presParOf" srcId="{1DF9EF24-4D1A-466E-8C20-A35CDCE3F568}" destId="{A501DBA8-ACEE-4E86-B82B-49B2D0E42D7E}" srcOrd="1" destOrd="0" presId="urn:microsoft.com/office/officeart/2005/8/layout/orgChart1"/>
    <dgm:cxn modelId="{70831DB5-F6EF-4FC3-919E-6F621480D7B5}" type="presParOf" srcId="{A501DBA8-ACEE-4E86-B82B-49B2D0E42D7E}" destId="{45023245-8F56-45DF-B46C-3EA72B212B8B}" srcOrd="0" destOrd="0" presId="urn:microsoft.com/office/officeart/2005/8/layout/orgChart1"/>
    <dgm:cxn modelId="{3BAF3EF5-30AF-4280-BA2B-467E5FB84ED7}" type="presParOf" srcId="{45023245-8F56-45DF-B46C-3EA72B212B8B}" destId="{3873B4B6-E0E1-4A90-9C34-3F71249792E9}" srcOrd="0" destOrd="0" presId="urn:microsoft.com/office/officeart/2005/8/layout/orgChart1"/>
    <dgm:cxn modelId="{2276BF01-4ADD-4A5B-B386-8ABA39FB0151}" type="presParOf" srcId="{45023245-8F56-45DF-B46C-3EA72B212B8B}" destId="{8AE0DF63-A5E8-45D5-A7B7-5EEB59301E60}" srcOrd="1" destOrd="0" presId="urn:microsoft.com/office/officeart/2005/8/layout/orgChart1"/>
    <dgm:cxn modelId="{E609C429-B7F6-4E85-A280-A9762210FD7D}" type="presParOf" srcId="{A501DBA8-ACEE-4E86-B82B-49B2D0E42D7E}" destId="{EED12CE4-2949-478E-A14E-240A9F8B47A7}" srcOrd="1" destOrd="0" presId="urn:microsoft.com/office/officeart/2005/8/layout/orgChart1"/>
    <dgm:cxn modelId="{A155DDF1-61A0-4977-B087-EDB96683224A}" type="presParOf" srcId="{A501DBA8-ACEE-4E86-B82B-49B2D0E42D7E}" destId="{83152DF1-A383-4E52-AFF6-C1CF90C965EF}" srcOrd="2" destOrd="0" presId="urn:microsoft.com/office/officeart/2005/8/layout/orgChart1"/>
    <dgm:cxn modelId="{7E1E3861-A5D7-48AF-8E3B-B115AB1BF00A}" type="presParOf" srcId="{1DF9EF24-4D1A-466E-8C20-A35CDCE3F568}" destId="{53A430B1-6B45-4064-9D12-02BB166B2A2B}" srcOrd="2" destOrd="0" presId="urn:microsoft.com/office/officeart/2005/8/layout/orgChart1"/>
    <dgm:cxn modelId="{CD930390-A933-4EED-939C-357F39DB0873}" type="presParOf" srcId="{1DF9EF24-4D1A-466E-8C20-A35CDCE3F568}" destId="{4F6D61BE-ADF9-430D-95BB-934D4498DA63}" srcOrd="3" destOrd="0" presId="urn:microsoft.com/office/officeart/2005/8/layout/orgChart1"/>
    <dgm:cxn modelId="{1DC863E2-CC00-45C5-A094-B53D3CACF6E9}" type="presParOf" srcId="{4F6D61BE-ADF9-430D-95BB-934D4498DA63}" destId="{4366B647-26D2-4A2F-919D-23312E506BDF}" srcOrd="0" destOrd="0" presId="urn:microsoft.com/office/officeart/2005/8/layout/orgChart1"/>
    <dgm:cxn modelId="{A466847A-66CB-466B-82B7-AF358549EE58}" type="presParOf" srcId="{4366B647-26D2-4A2F-919D-23312E506BDF}" destId="{7F85F91B-AEAD-4E61-A6A4-80149ED38A62}" srcOrd="0" destOrd="0" presId="urn:microsoft.com/office/officeart/2005/8/layout/orgChart1"/>
    <dgm:cxn modelId="{E3C339C7-84EB-4122-B26E-C9A6F8C7CDFD}" type="presParOf" srcId="{4366B647-26D2-4A2F-919D-23312E506BDF}" destId="{C9AE76AC-CBED-4F65-A6F3-B4EFC72B7C4E}" srcOrd="1" destOrd="0" presId="urn:microsoft.com/office/officeart/2005/8/layout/orgChart1"/>
    <dgm:cxn modelId="{B1509295-059F-4153-9260-84728C556166}" type="presParOf" srcId="{4F6D61BE-ADF9-430D-95BB-934D4498DA63}" destId="{AB9D4F51-240F-4C8B-8606-F0CE8005709E}" srcOrd="1" destOrd="0" presId="urn:microsoft.com/office/officeart/2005/8/layout/orgChart1"/>
    <dgm:cxn modelId="{E2A7470D-59A4-419A-BA5F-9FAD7CF17ABF}" type="presParOf" srcId="{4F6D61BE-ADF9-430D-95BB-934D4498DA63}" destId="{251663DE-7B86-4FE1-BB89-4C425A3A06B9}" srcOrd="2" destOrd="0" presId="urn:microsoft.com/office/officeart/2005/8/layout/orgChart1"/>
    <dgm:cxn modelId="{E226C678-BE67-481D-A8F3-3015B0326C82}" type="presParOf" srcId="{1DF9EF24-4D1A-466E-8C20-A35CDCE3F568}" destId="{B05F68BE-B6EA-4FC1-9810-B4405E4A5140}" srcOrd="4" destOrd="0" presId="urn:microsoft.com/office/officeart/2005/8/layout/orgChart1"/>
    <dgm:cxn modelId="{106D7483-E2AD-4AF2-9029-85D8F6C10728}" type="presParOf" srcId="{1DF9EF24-4D1A-466E-8C20-A35CDCE3F568}" destId="{AAA3E676-D009-46C0-9DCC-5F3041BA2788}" srcOrd="5" destOrd="0" presId="urn:microsoft.com/office/officeart/2005/8/layout/orgChart1"/>
    <dgm:cxn modelId="{61244859-3162-4A5E-90D6-5CE3EE8039C0}" type="presParOf" srcId="{AAA3E676-D009-46C0-9DCC-5F3041BA2788}" destId="{724BFD79-5E2B-4ADE-8EC7-09457D18469C}" srcOrd="0" destOrd="0" presId="urn:microsoft.com/office/officeart/2005/8/layout/orgChart1"/>
    <dgm:cxn modelId="{7BE2A713-2FF9-404F-8FE6-12770CDB0948}" type="presParOf" srcId="{724BFD79-5E2B-4ADE-8EC7-09457D18469C}" destId="{748D357D-1BA2-4512-94A4-8AA994C7065E}" srcOrd="0" destOrd="0" presId="urn:microsoft.com/office/officeart/2005/8/layout/orgChart1"/>
    <dgm:cxn modelId="{45DAEC2B-D657-4867-806C-BE3242AD6453}" type="presParOf" srcId="{724BFD79-5E2B-4ADE-8EC7-09457D18469C}" destId="{D3459CD2-2185-4CC3-ACE6-213967FD4509}" srcOrd="1" destOrd="0" presId="urn:microsoft.com/office/officeart/2005/8/layout/orgChart1"/>
    <dgm:cxn modelId="{BDF69C41-B266-4A07-9887-BEB946207162}" type="presParOf" srcId="{AAA3E676-D009-46C0-9DCC-5F3041BA2788}" destId="{C3253DB0-714D-4BFF-A5AB-30E6A99AE3B9}" srcOrd="1" destOrd="0" presId="urn:microsoft.com/office/officeart/2005/8/layout/orgChart1"/>
    <dgm:cxn modelId="{4A91018E-7469-4C78-86BD-D3F1D4EF9DA2}" type="presParOf" srcId="{AAA3E676-D009-46C0-9DCC-5F3041BA2788}" destId="{E4690606-CEE4-42A9-B559-E512994B27BF}" srcOrd="2" destOrd="0" presId="urn:microsoft.com/office/officeart/2005/8/layout/orgChart1"/>
    <dgm:cxn modelId="{836595EC-F6F8-45C9-8631-B1480618CE3F}" type="presParOf" srcId="{4C8C70D5-F24D-4DE9-B68C-3A43B357FF75}" destId="{7DC61004-EC51-4E57-80C1-6BD8D5570DD9}" srcOrd="2" destOrd="0" presId="urn:microsoft.com/office/officeart/2005/8/layout/orgChart1"/>
    <dgm:cxn modelId="{9BC3E1C4-0D87-4AF1-8FEE-09A54B5475EB}" type="presParOf" srcId="{716377C5-A386-48DE-853B-0C1596E31371}" destId="{3A57A270-139A-4345-A8CB-9E09900B2B8C}" srcOrd="2" destOrd="0" presId="urn:microsoft.com/office/officeart/2005/8/layout/orgChart1"/>
    <dgm:cxn modelId="{9FFA8EB1-56AF-4013-9C0C-D29628A8A831}" type="presParOf" srcId="{716377C5-A386-48DE-853B-0C1596E31371}" destId="{558D223B-21E0-48A4-B3BA-3312C4FEDF4E}" srcOrd="3" destOrd="0" presId="urn:microsoft.com/office/officeart/2005/8/layout/orgChart1"/>
    <dgm:cxn modelId="{D5EE5949-A771-453A-8DAB-5D174C9B925F}" type="presParOf" srcId="{558D223B-21E0-48A4-B3BA-3312C4FEDF4E}" destId="{A9448601-E328-4780-8898-83AE390A7767}" srcOrd="0" destOrd="0" presId="urn:microsoft.com/office/officeart/2005/8/layout/orgChart1"/>
    <dgm:cxn modelId="{00C0AD27-C57D-45D0-BF03-445991F061D5}" type="presParOf" srcId="{A9448601-E328-4780-8898-83AE390A7767}" destId="{B4735A1F-5F42-465F-9670-3EE8C0BA7561}" srcOrd="0" destOrd="0" presId="urn:microsoft.com/office/officeart/2005/8/layout/orgChart1"/>
    <dgm:cxn modelId="{F3F67BF7-A8DC-4411-81C0-33433332AB9E}" type="presParOf" srcId="{A9448601-E328-4780-8898-83AE390A7767}" destId="{1FAA4025-CCCC-4AAB-8A0C-1592563796E6}" srcOrd="1" destOrd="0" presId="urn:microsoft.com/office/officeart/2005/8/layout/orgChart1"/>
    <dgm:cxn modelId="{B919B617-01C9-4410-8E80-D50231D6EFF6}" type="presParOf" srcId="{558D223B-21E0-48A4-B3BA-3312C4FEDF4E}" destId="{0AF86A22-4E22-48E5-8125-66939A48DDB0}" srcOrd="1" destOrd="0" presId="urn:microsoft.com/office/officeart/2005/8/layout/orgChart1"/>
    <dgm:cxn modelId="{705B0C03-D63C-45B9-A861-00F8A1850480}" type="presParOf" srcId="{0AF86A22-4E22-48E5-8125-66939A48DDB0}" destId="{DE7F228D-E5D0-473B-8981-AB65BBC0B5D2}" srcOrd="0" destOrd="0" presId="urn:microsoft.com/office/officeart/2005/8/layout/orgChart1"/>
    <dgm:cxn modelId="{3FC83247-A268-429F-9ED6-5BBCF938F9BB}" type="presParOf" srcId="{0AF86A22-4E22-48E5-8125-66939A48DDB0}" destId="{F57B18B3-5A0D-4340-BD8A-59AD947B1547}" srcOrd="1" destOrd="0" presId="urn:microsoft.com/office/officeart/2005/8/layout/orgChart1"/>
    <dgm:cxn modelId="{F761A594-6F93-40AA-8DD5-3CF380170823}" type="presParOf" srcId="{F57B18B3-5A0D-4340-BD8A-59AD947B1547}" destId="{E1AE8C7F-5F02-4A67-948B-5C85FA90E47D}" srcOrd="0" destOrd="0" presId="urn:microsoft.com/office/officeart/2005/8/layout/orgChart1"/>
    <dgm:cxn modelId="{49204CB2-D01A-478B-BE36-55C354879E79}" type="presParOf" srcId="{E1AE8C7F-5F02-4A67-948B-5C85FA90E47D}" destId="{B0628B58-3DE8-4B88-9A18-1DE4B77B39E1}" srcOrd="0" destOrd="0" presId="urn:microsoft.com/office/officeart/2005/8/layout/orgChart1"/>
    <dgm:cxn modelId="{872BFFBA-93FD-4E7F-9F93-591446C9B4CD}" type="presParOf" srcId="{E1AE8C7F-5F02-4A67-948B-5C85FA90E47D}" destId="{6890B8A7-6DF0-4518-94C8-9A976CBE2875}" srcOrd="1" destOrd="0" presId="urn:microsoft.com/office/officeart/2005/8/layout/orgChart1"/>
    <dgm:cxn modelId="{E758C395-3398-40B6-869D-04EE6DC87BCA}" type="presParOf" srcId="{F57B18B3-5A0D-4340-BD8A-59AD947B1547}" destId="{B1D60CFB-6357-4295-ACD2-38962352F188}" srcOrd="1" destOrd="0" presId="urn:microsoft.com/office/officeart/2005/8/layout/orgChart1"/>
    <dgm:cxn modelId="{9A83944C-769B-4C2A-AB65-5B7E18890D1B}" type="presParOf" srcId="{F57B18B3-5A0D-4340-BD8A-59AD947B1547}" destId="{164BCD75-4A7B-4672-811B-D0527F0EC636}" srcOrd="2" destOrd="0" presId="urn:microsoft.com/office/officeart/2005/8/layout/orgChart1"/>
    <dgm:cxn modelId="{9E9A365A-B30B-4D10-81A8-8EEC63C4A6D7}" type="presParOf" srcId="{0AF86A22-4E22-48E5-8125-66939A48DDB0}" destId="{F15DB595-CE5F-4732-838C-27100476D751}" srcOrd="2" destOrd="0" presId="urn:microsoft.com/office/officeart/2005/8/layout/orgChart1"/>
    <dgm:cxn modelId="{7A407C86-1BC3-4BCE-BC7B-2F7D72CB9B81}" type="presParOf" srcId="{0AF86A22-4E22-48E5-8125-66939A48DDB0}" destId="{13A4BB6B-3C0A-4A9A-90F8-FA6774C3A0C0}" srcOrd="3" destOrd="0" presId="urn:microsoft.com/office/officeart/2005/8/layout/orgChart1"/>
    <dgm:cxn modelId="{355B55C6-15EB-4F77-BCA8-CBD921DB8823}" type="presParOf" srcId="{13A4BB6B-3C0A-4A9A-90F8-FA6774C3A0C0}" destId="{0E82C506-FCAB-4562-8806-039F28D7B1E8}" srcOrd="0" destOrd="0" presId="urn:microsoft.com/office/officeart/2005/8/layout/orgChart1"/>
    <dgm:cxn modelId="{9B82F85D-4B50-4191-A42A-4F5E3D6952B7}" type="presParOf" srcId="{0E82C506-FCAB-4562-8806-039F28D7B1E8}" destId="{1B2D727E-AB5B-4558-AAFF-BF5505FB1A7A}" srcOrd="0" destOrd="0" presId="urn:microsoft.com/office/officeart/2005/8/layout/orgChart1"/>
    <dgm:cxn modelId="{D4E9168C-0A33-4375-89DA-0964367C5167}" type="presParOf" srcId="{0E82C506-FCAB-4562-8806-039F28D7B1E8}" destId="{99BEB536-9BBB-404B-BEEE-1DB9F2320901}" srcOrd="1" destOrd="0" presId="urn:microsoft.com/office/officeart/2005/8/layout/orgChart1"/>
    <dgm:cxn modelId="{4B24B94E-B611-493C-AC0B-125129B80E57}" type="presParOf" srcId="{13A4BB6B-3C0A-4A9A-90F8-FA6774C3A0C0}" destId="{771993F2-C84E-4A05-AA14-D1F9E2042FFA}" srcOrd="1" destOrd="0" presId="urn:microsoft.com/office/officeart/2005/8/layout/orgChart1"/>
    <dgm:cxn modelId="{A0066E7C-E7E8-4DAC-96E4-A14F68CAEF05}" type="presParOf" srcId="{13A4BB6B-3C0A-4A9A-90F8-FA6774C3A0C0}" destId="{CFE5E197-A14E-4483-A1B8-2E7A8B2337DD}" srcOrd="2" destOrd="0" presId="urn:microsoft.com/office/officeart/2005/8/layout/orgChart1"/>
    <dgm:cxn modelId="{36037A65-D525-44C0-9E21-A01E1350CF53}" type="presParOf" srcId="{0AF86A22-4E22-48E5-8125-66939A48DDB0}" destId="{315E2B12-1332-4BD7-8764-7BECF246FD4A}" srcOrd="4" destOrd="0" presId="urn:microsoft.com/office/officeart/2005/8/layout/orgChart1"/>
    <dgm:cxn modelId="{BDE9FB47-1D11-42DE-92B6-A5738115BBE2}" type="presParOf" srcId="{0AF86A22-4E22-48E5-8125-66939A48DDB0}" destId="{A65AB502-24F7-410D-84A4-DAB69E898FB2}" srcOrd="5" destOrd="0" presId="urn:microsoft.com/office/officeart/2005/8/layout/orgChart1"/>
    <dgm:cxn modelId="{8EACE8EB-6FC8-4534-BA78-769C01849DEF}" type="presParOf" srcId="{A65AB502-24F7-410D-84A4-DAB69E898FB2}" destId="{E98BC4A2-44AE-47EE-9942-951F5D811503}" srcOrd="0" destOrd="0" presId="urn:microsoft.com/office/officeart/2005/8/layout/orgChart1"/>
    <dgm:cxn modelId="{77BF563A-3640-4F7A-A35C-5B649CAC3325}" type="presParOf" srcId="{E98BC4A2-44AE-47EE-9942-951F5D811503}" destId="{0AB5EFD7-D262-48EB-8783-7B935EC3F32B}" srcOrd="0" destOrd="0" presId="urn:microsoft.com/office/officeart/2005/8/layout/orgChart1"/>
    <dgm:cxn modelId="{A901B4E8-1D6E-49A1-B1C9-A674C0B7204F}" type="presParOf" srcId="{E98BC4A2-44AE-47EE-9942-951F5D811503}" destId="{34AF0FB6-743F-497C-A2FB-17B1D508C867}" srcOrd="1" destOrd="0" presId="urn:microsoft.com/office/officeart/2005/8/layout/orgChart1"/>
    <dgm:cxn modelId="{09053A32-01DD-491A-9EB0-61F2BB48F0C1}" type="presParOf" srcId="{A65AB502-24F7-410D-84A4-DAB69E898FB2}" destId="{9F2909BE-8E31-4862-86FC-2302E1896F89}" srcOrd="1" destOrd="0" presId="urn:microsoft.com/office/officeart/2005/8/layout/orgChart1"/>
    <dgm:cxn modelId="{4E5F58E2-98E4-412A-B33C-E1B055F6C4E8}" type="presParOf" srcId="{A65AB502-24F7-410D-84A4-DAB69E898FB2}" destId="{0A72FBE5-D209-4249-97B2-6C54271057C0}" srcOrd="2" destOrd="0" presId="urn:microsoft.com/office/officeart/2005/8/layout/orgChart1"/>
    <dgm:cxn modelId="{78A60EA6-B60E-461C-A981-4F2D0566607D}" type="presParOf" srcId="{558D223B-21E0-48A4-B3BA-3312C4FEDF4E}" destId="{3BA56F8B-75AF-4BEC-B181-405FEBB56D14}" srcOrd="2" destOrd="0" presId="urn:microsoft.com/office/officeart/2005/8/layout/orgChart1"/>
    <dgm:cxn modelId="{CD51E24F-6A9A-4B41-9D35-42E900E3B67C}" type="presParOf" srcId="{52ED4810-5020-4F40-880B-F9D0490208D3}" destId="{3366D6E0-C034-4559-AD3F-A88008464671}" srcOrd="2" destOrd="0" presId="urn:microsoft.com/office/officeart/2005/8/layout/orgChart1"/>
    <dgm:cxn modelId="{F7312896-8578-4F69-88D1-B041D1511109}" type="presParOf" srcId="{DB58E484-7651-4238-9EA0-3AC15B56F381}" destId="{127138DF-46CF-4327-A55A-4912D1C8C1F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BF0C78-15F9-4613-B5E0-B30888AE4656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48D583-B1B8-4E51-A33A-C3796C10B8E9}">
      <dgm:prSet phldrT="[Text]" custT="1"/>
      <dgm:spPr/>
      <dgm:t>
        <a:bodyPr/>
        <a:lstStyle/>
        <a:p>
          <a:r>
            <a:rPr lang="x-none" sz="2000" dirty="0" smtClean="0"/>
            <a:t>Factorii care declanșează mecanismul efectului de seră</a:t>
          </a:r>
          <a:endParaRPr lang="en-US" sz="2000" dirty="0"/>
        </a:p>
      </dgm:t>
    </dgm:pt>
    <dgm:pt modelId="{8D935407-968D-4837-94BB-D92E4F9C6265}" type="parTrans" cxnId="{156E5B74-CDB4-4A80-870C-77EB3ECD6A99}">
      <dgm:prSet/>
      <dgm:spPr/>
      <dgm:t>
        <a:bodyPr/>
        <a:lstStyle/>
        <a:p>
          <a:endParaRPr lang="en-US"/>
        </a:p>
      </dgm:t>
    </dgm:pt>
    <dgm:pt modelId="{CB563428-736C-4793-B03C-8425631E9024}" type="sibTrans" cxnId="{156E5B74-CDB4-4A80-870C-77EB3ECD6A99}">
      <dgm:prSet/>
      <dgm:spPr/>
      <dgm:t>
        <a:bodyPr/>
        <a:lstStyle/>
        <a:p>
          <a:endParaRPr lang="en-US"/>
        </a:p>
      </dgm:t>
    </dgm:pt>
    <dgm:pt modelId="{747F030A-E8E6-4C7A-87C2-6EB151552612}">
      <dgm:prSet phldrT="[Text]" custT="1"/>
      <dgm:spPr/>
      <dgm:t>
        <a:bodyPr/>
        <a:lstStyle/>
        <a:p>
          <a:r>
            <a:rPr lang="x-none" sz="1400" dirty="0" smtClean="0">
              <a:solidFill>
                <a:schemeClr val="tx1"/>
              </a:solidFill>
            </a:rPr>
            <a:t>Dioxidul de carbon provenit din arderea carburanților fosili</a:t>
          </a:r>
          <a:endParaRPr lang="en-US" sz="1400" dirty="0">
            <a:solidFill>
              <a:schemeClr val="tx1"/>
            </a:solidFill>
          </a:endParaRPr>
        </a:p>
      </dgm:t>
    </dgm:pt>
    <dgm:pt modelId="{EA2BCD13-66C2-4500-A620-B836C26BB568}" type="parTrans" cxnId="{030703B3-D223-4AF8-890A-899D421E833A}">
      <dgm:prSet/>
      <dgm:spPr/>
      <dgm:t>
        <a:bodyPr/>
        <a:lstStyle/>
        <a:p>
          <a:endParaRPr lang="en-US"/>
        </a:p>
      </dgm:t>
    </dgm:pt>
    <dgm:pt modelId="{F5932411-3C6C-4476-910E-A4AACA94A78D}" type="sibTrans" cxnId="{030703B3-D223-4AF8-890A-899D421E833A}">
      <dgm:prSet/>
      <dgm:spPr/>
      <dgm:t>
        <a:bodyPr/>
        <a:lstStyle/>
        <a:p>
          <a:endParaRPr lang="en-US"/>
        </a:p>
      </dgm:t>
    </dgm:pt>
    <dgm:pt modelId="{74AFDA58-39B4-44F4-977E-C14F752A8A1E}">
      <dgm:prSet phldrT="[Text]" custT="1"/>
      <dgm:spPr/>
      <dgm:t>
        <a:bodyPr/>
        <a:lstStyle/>
        <a:p>
          <a:r>
            <a:rPr lang="x-none" sz="1400" dirty="0" smtClean="0">
              <a:solidFill>
                <a:schemeClr val="tx1"/>
              </a:solidFill>
            </a:rPr>
            <a:t>Oxidul de azot provenit din gazele de eșapament și fertilizanții agricoli</a:t>
          </a:r>
          <a:endParaRPr lang="en-US" sz="1400" dirty="0">
            <a:solidFill>
              <a:schemeClr val="tx1"/>
            </a:solidFill>
          </a:endParaRPr>
        </a:p>
      </dgm:t>
    </dgm:pt>
    <dgm:pt modelId="{6A646390-DAE3-4577-B5C5-E8A3EB81B909}" type="parTrans" cxnId="{72A67E48-8A35-4B83-AD82-ED1406AB9F78}">
      <dgm:prSet/>
      <dgm:spPr/>
      <dgm:t>
        <a:bodyPr/>
        <a:lstStyle/>
        <a:p>
          <a:endParaRPr lang="en-US"/>
        </a:p>
      </dgm:t>
    </dgm:pt>
    <dgm:pt modelId="{A58308F8-67ED-4726-871E-44F66B90B3F0}" type="sibTrans" cxnId="{72A67E48-8A35-4B83-AD82-ED1406AB9F78}">
      <dgm:prSet/>
      <dgm:spPr/>
      <dgm:t>
        <a:bodyPr/>
        <a:lstStyle/>
        <a:p>
          <a:endParaRPr lang="en-US"/>
        </a:p>
      </dgm:t>
    </dgm:pt>
    <dgm:pt modelId="{2EA09EA5-78E2-4CE5-B9D4-CE41CC9228BA}">
      <dgm:prSet phldrT="[Text]" custT="1"/>
      <dgm:spPr/>
      <dgm:t>
        <a:bodyPr/>
        <a:lstStyle/>
        <a:p>
          <a:r>
            <a:rPr lang="x-none" sz="1400" dirty="0" smtClean="0">
              <a:solidFill>
                <a:schemeClr val="tx1"/>
              </a:solidFill>
            </a:rPr>
            <a:t>Spumele plastice, aerosoli</a:t>
          </a:r>
          <a:endParaRPr lang="en-US" sz="1400" dirty="0">
            <a:solidFill>
              <a:schemeClr val="tx1"/>
            </a:solidFill>
          </a:endParaRPr>
        </a:p>
      </dgm:t>
    </dgm:pt>
    <dgm:pt modelId="{69905BA5-C755-47E9-83F7-C5CA60A68F5B}" type="parTrans" cxnId="{7BE53AE7-F155-4167-837A-658F861ECC08}">
      <dgm:prSet/>
      <dgm:spPr/>
      <dgm:t>
        <a:bodyPr/>
        <a:lstStyle/>
        <a:p>
          <a:endParaRPr lang="en-US"/>
        </a:p>
      </dgm:t>
    </dgm:pt>
    <dgm:pt modelId="{FF58038E-4806-4273-B920-8CA4A9510D32}" type="sibTrans" cxnId="{7BE53AE7-F155-4167-837A-658F861ECC08}">
      <dgm:prSet/>
      <dgm:spPr/>
      <dgm:t>
        <a:bodyPr/>
        <a:lstStyle/>
        <a:p>
          <a:endParaRPr lang="en-US"/>
        </a:p>
      </dgm:t>
    </dgm:pt>
    <dgm:pt modelId="{999CD3A7-7676-40F6-A9C2-3AF6EC695C97}">
      <dgm:prSet phldrT="[Text]" custT="1"/>
      <dgm:spPr/>
      <dgm:t>
        <a:bodyPr/>
        <a:lstStyle/>
        <a:p>
          <a:r>
            <a:rPr lang="x-none" sz="1400" dirty="0" smtClean="0">
              <a:solidFill>
                <a:schemeClr val="tx1"/>
              </a:solidFill>
            </a:rPr>
            <a:t>Metanul din deșeurile intrate în putrefacție</a:t>
          </a:r>
          <a:endParaRPr lang="en-US" sz="1400" dirty="0">
            <a:solidFill>
              <a:schemeClr val="tx1"/>
            </a:solidFill>
          </a:endParaRPr>
        </a:p>
      </dgm:t>
    </dgm:pt>
    <dgm:pt modelId="{6CD3FA46-DEE5-4C3F-8630-6097FE21D861}" type="parTrans" cxnId="{EA98296A-9DB8-4A05-A376-BF8B340C486C}">
      <dgm:prSet/>
      <dgm:spPr/>
      <dgm:t>
        <a:bodyPr/>
        <a:lstStyle/>
        <a:p>
          <a:endParaRPr lang="en-US"/>
        </a:p>
      </dgm:t>
    </dgm:pt>
    <dgm:pt modelId="{E9F009A5-EFEE-4F67-98DF-E47396ED0A4D}" type="sibTrans" cxnId="{EA98296A-9DB8-4A05-A376-BF8B340C486C}">
      <dgm:prSet/>
      <dgm:spPr/>
      <dgm:t>
        <a:bodyPr/>
        <a:lstStyle/>
        <a:p>
          <a:endParaRPr lang="en-US"/>
        </a:p>
      </dgm:t>
    </dgm:pt>
    <dgm:pt modelId="{B182E84F-375E-4D30-9C49-CB6FAF4589D4}">
      <dgm:prSet phldrT="[Text]" custT="1"/>
      <dgm:spPr/>
      <dgm:t>
        <a:bodyPr/>
        <a:lstStyle/>
        <a:p>
          <a:r>
            <a:rPr lang="x-none" sz="1400" dirty="0" smtClean="0">
              <a:solidFill>
                <a:schemeClr val="tx1"/>
              </a:solidFill>
            </a:rPr>
            <a:t>Dioxidul de carbon din pădurile și pajiștile incendiate</a:t>
          </a:r>
          <a:endParaRPr lang="en-US" sz="1400" dirty="0">
            <a:solidFill>
              <a:schemeClr val="tx1"/>
            </a:solidFill>
          </a:endParaRPr>
        </a:p>
      </dgm:t>
    </dgm:pt>
    <dgm:pt modelId="{5AA8448F-553A-4AD9-8895-6928CA9E9EE3}" type="parTrans" cxnId="{A9C111BC-83BC-4393-8A4B-3161A85A4A93}">
      <dgm:prSet/>
      <dgm:spPr/>
      <dgm:t>
        <a:bodyPr/>
        <a:lstStyle/>
        <a:p>
          <a:endParaRPr lang="en-US"/>
        </a:p>
      </dgm:t>
    </dgm:pt>
    <dgm:pt modelId="{F444C607-80BE-4519-A7E9-225596A24557}" type="sibTrans" cxnId="{A9C111BC-83BC-4393-8A4B-3161A85A4A93}">
      <dgm:prSet/>
      <dgm:spPr/>
      <dgm:t>
        <a:bodyPr/>
        <a:lstStyle/>
        <a:p>
          <a:endParaRPr lang="en-US"/>
        </a:p>
      </dgm:t>
    </dgm:pt>
    <dgm:pt modelId="{FAE5D3BC-A06B-44AE-AC9C-62BEF6DF4193}">
      <dgm:prSet phldrT="[Text]" custT="1"/>
      <dgm:spPr/>
      <dgm:t>
        <a:bodyPr/>
        <a:lstStyle/>
        <a:p>
          <a:r>
            <a:rPr lang="x-none" sz="1400" dirty="0" smtClean="0">
              <a:solidFill>
                <a:schemeClr val="tx1"/>
              </a:solidFill>
            </a:rPr>
            <a:t>Metanul eliberat în timpul proceselor de digestie la animale, de lanurile de orez, mlaștini, vegetație în putrefacție și conductele de gaze</a:t>
          </a:r>
          <a:endParaRPr lang="en-US" sz="1400" dirty="0">
            <a:solidFill>
              <a:schemeClr val="tx1"/>
            </a:solidFill>
          </a:endParaRPr>
        </a:p>
      </dgm:t>
    </dgm:pt>
    <dgm:pt modelId="{C5ABDAFC-2143-4365-BF0F-4AC2D685F73E}" type="parTrans" cxnId="{8E73E31D-CD0E-47C1-A378-D011529D531C}">
      <dgm:prSet/>
      <dgm:spPr/>
      <dgm:t>
        <a:bodyPr/>
        <a:lstStyle/>
        <a:p>
          <a:endParaRPr lang="en-US"/>
        </a:p>
      </dgm:t>
    </dgm:pt>
    <dgm:pt modelId="{C7009224-BCE9-4A02-BF02-37A8F8B40B0B}" type="sibTrans" cxnId="{8E73E31D-CD0E-47C1-A378-D011529D531C}">
      <dgm:prSet/>
      <dgm:spPr/>
      <dgm:t>
        <a:bodyPr/>
        <a:lstStyle/>
        <a:p>
          <a:endParaRPr lang="en-US"/>
        </a:p>
      </dgm:t>
    </dgm:pt>
    <dgm:pt modelId="{2B8843BE-BF83-4B00-97F2-BF3CD7DF7D4F}" type="pres">
      <dgm:prSet presAssocID="{C4BF0C78-15F9-4613-B5E0-B30888AE465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636C5C-8276-40F4-A5ED-FFD7A5997CF4}" type="pres">
      <dgm:prSet presAssocID="{4448D583-B1B8-4E51-A33A-C3796C10B8E9}" presName="root1" presStyleCnt="0"/>
      <dgm:spPr/>
    </dgm:pt>
    <dgm:pt modelId="{DBD5C7C7-5F28-4A43-A1E9-45032389DF77}" type="pres">
      <dgm:prSet presAssocID="{4448D583-B1B8-4E51-A33A-C3796C10B8E9}" presName="LevelOneTextNode" presStyleLbl="node0" presStyleIdx="0" presStyleCnt="1" custScaleX="126634" custScaleY="1222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0B6A40-D498-44F1-8D10-D4160D5C57E0}" type="pres">
      <dgm:prSet presAssocID="{4448D583-B1B8-4E51-A33A-C3796C10B8E9}" presName="level2hierChild" presStyleCnt="0"/>
      <dgm:spPr/>
    </dgm:pt>
    <dgm:pt modelId="{51252182-F002-452D-B06F-5181E9EA2F98}" type="pres">
      <dgm:prSet presAssocID="{EA2BCD13-66C2-4500-A620-B836C26BB568}" presName="conn2-1" presStyleLbl="parChTrans1D2" presStyleIdx="0" presStyleCnt="6"/>
      <dgm:spPr/>
      <dgm:t>
        <a:bodyPr/>
        <a:lstStyle/>
        <a:p>
          <a:endParaRPr lang="ru-RU"/>
        </a:p>
      </dgm:t>
    </dgm:pt>
    <dgm:pt modelId="{0ABCCC7B-8ABA-4C26-857C-AE5FEFBDE7BA}" type="pres">
      <dgm:prSet presAssocID="{EA2BCD13-66C2-4500-A620-B836C26BB568}" presName="connTx" presStyleLbl="parChTrans1D2" presStyleIdx="0" presStyleCnt="6"/>
      <dgm:spPr/>
      <dgm:t>
        <a:bodyPr/>
        <a:lstStyle/>
        <a:p>
          <a:endParaRPr lang="ru-RU"/>
        </a:p>
      </dgm:t>
    </dgm:pt>
    <dgm:pt modelId="{838852AA-A8D3-4926-93C7-99C594088941}" type="pres">
      <dgm:prSet presAssocID="{747F030A-E8E6-4C7A-87C2-6EB151552612}" presName="root2" presStyleCnt="0"/>
      <dgm:spPr/>
    </dgm:pt>
    <dgm:pt modelId="{E35D686D-639E-4145-90A1-784889AF57E6}" type="pres">
      <dgm:prSet presAssocID="{747F030A-E8E6-4C7A-87C2-6EB151552612}" presName="LevelTwoTextNode" presStyleLbl="node2" presStyleIdx="0" presStyleCnt="6" custScaleX="191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16E8CE-D057-49AD-AB42-19B8247791A3}" type="pres">
      <dgm:prSet presAssocID="{747F030A-E8E6-4C7A-87C2-6EB151552612}" presName="level3hierChild" presStyleCnt="0"/>
      <dgm:spPr/>
    </dgm:pt>
    <dgm:pt modelId="{E3BF57C5-B7E7-4545-9D2A-0CE141D5217E}" type="pres">
      <dgm:prSet presAssocID="{5AA8448F-553A-4AD9-8895-6928CA9E9EE3}" presName="conn2-1" presStyleLbl="parChTrans1D2" presStyleIdx="1" presStyleCnt="6"/>
      <dgm:spPr/>
      <dgm:t>
        <a:bodyPr/>
        <a:lstStyle/>
        <a:p>
          <a:endParaRPr lang="ru-RU"/>
        </a:p>
      </dgm:t>
    </dgm:pt>
    <dgm:pt modelId="{C81571A7-2E6A-4F37-BE60-DDDCC0570F4C}" type="pres">
      <dgm:prSet presAssocID="{5AA8448F-553A-4AD9-8895-6928CA9E9EE3}" presName="connTx" presStyleLbl="parChTrans1D2" presStyleIdx="1" presStyleCnt="6"/>
      <dgm:spPr/>
      <dgm:t>
        <a:bodyPr/>
        <a:lstStyle/>
        <a:p>
          <a:endParaRPr lang="ru-RU"/>
        </a:p>
      </dgm:t>
    </dgm:pt>
    <dgm:pt modelId="{4268191E-108B-48A9-9FE0-92FB87C21A42}" type="pres">
      <dgm:prSet presAssocID="{B182E84F-375E-4D30-9C49-CB6FAF4589D4}" presName="root2" presStyleCnt="0"/>
      <dgm:spPr/>
    </dgm:pt>
    <dgm:pt modelId="{C4306B88-430D-47B0-A284-BA519755B0CD}" type="pres">
      <dgm:prSet presAssocID="{B182E84F-375E-4D30-9C49-CB6FAF4589D4}" presName="LevelTwoTextNode" presStyleLbl="node2" presStyleIdx="1" presStyleCnt="6" custScaleX="191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17CD6F-CE7B-4713-B6DE-F5038B3DC6C7}" type="pres">
      <dgm:prSet presAssocID="{B182E84F-375E-4D30-9C49-CB6FAF4589D4}" presName="level3hierChild" presStyleCnt="0"/>
      <dgm:spPr/>
    </dgm:pt>
    <dgm:pt modelId="{982E7EA0-B0D1-4E35-9779-0B55CE0E571A}" type="pres">
      <dgm:prSet presAssocID="{C5ABDAFC-2143-4365-BF0F-4AC2D685F73E}" presName="conn2-1" presStyleLbl="parChTrans1D2" presStyleIdx="2" presStyleCnt="6"/>
      <dgm:spPr/>
      <dgm:t>
        <a:bodyPr/>
        <a:lstStyle/>
        <a:p>
          <a:endParaRPr lang="ru-RU"/>
        </a:p>
      </dgm:t>
    </dgm:pt>
    <dgm:pt modelId="{9CF03E1F-A408-4B8C-A61E-704C06710E6C}" type="pres">
      <dgm:prSet presAssocID="{C5ABDAFC-2143-4365-BF0F-4AC2D685F73E}" presName="connTx" presStyleLbl="parChTrans1D2" presStyleIdx="2" presStyleCnt="6"/>
      <dgm:spPr/>
      <dgm:t>
        <a:bodyPr/>
        <a:lstStyle/>
        <a:p>
          <a:endParaRPr lang="ru-RU"/>
        </a:p>
      </dgm:t>
    </dgm:pt>
    <dgm:pt modelId="{FA210755-3453-44B6-BED9-AFABDBB9DF78}" type="pres">
      <dgm:prSet presAssocID="{FAE5D3BC-A06B-44AE-AC9C-62BEF6DF4193}" presName="root2" presStyleCnt="0"/>
      <dgm:spPr/>
    </dgm:pt>
    <dgm:pt modelId="{3BD3AB21-4BD9-42C6-A3F2-1FE06387F0D2}" type="pres">
      <dgm:prSet presAssocID="{FAE5D3BC-A06B-44AE-AC9C-62BEF6DF4193}" presName="LevelTwoTextNode" presStyleLbl="node2" presStyleIdx="2" presStyleCnt="6" custScaleX="191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537169-1CCE-46B6-90B7-0306C5DBFE18}" type="pres">
      <dgm:prSet presAssocID="{FAE5D3BC-A06B-44AE-AC9C-62BEF6DF4193}" presName="level3hierChild" presStyleCnt="0"/>
      <dgm:spPr/>
    </dgm:pt>
    <dgm:pt modelId="{EBDE79B9-1A2C-47AD-9921-7CC39EA52DE8}" type="pres">
      <dgm:prSet presAssocID="{6CD3FA46-DEE5-4C3F-8630-6097FE21D861}" presName="conn2-1" presStyleLbl="parChTrans1D2" presStyleIdx="3" presStyleCnt="6"/>
      <dgm:spPr/>
      <dgm:t>
        <a:bodyPr/>
        <a:lstStyle/>
        <a:p>
          <a:endParaRPr lang="ru-RU"/>
        </a:p>
      </dgm:t>
    </dgm:pt>
    <dgm:pt modelId="{F1616FC7-D9AB-42B1-9D3E-63F0909C0F9C}" type="pres">
      <dgm:prSet presAssocID="{6CD3FA46-DEE5-4C3F-8630-6097FE21D861}" presName="connTx" presStyleLbl="parChTrans1D2" presStyleIdx="3" presStyleCnt="6"/>
      <dgm:spPr/>
      <dgm:t>
        <a:bodyPr/>
        <a:lstStyle/>
        <a:p>
          <a:endParaRPr lang="ru-RU"/>
        </a:p>
      </dgm:t>
    </dgm:pt>
    <dgm:pt modelId="{3EDC0943-BB22-457B-B76B-E340F9AC547D}" type="pres">
      <dgm:prSet presAssocID="{999CD3A7-7676-40F6-A9C2-3AF6EC695C97}" presName="root2" presStyleCnt="0"/>
      <dgm:spPr/>
    </dgm:pt>
    <dgm:pt modelId="{56752D99-D4E4-4B65-A19B-86A19A07A947}" type="pres">
      <dgm:prSet presAssocID="{999CD3A7-7676-40F6-A9C2-3AF6EC695C97}" presName="LevelTwoTextNode" presStyleLbl="node2" presStyleIdx="3" presStyleCnt="6" custScaleX="191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CFA468-6E1A-41DA-9197-F17F9657C0BA}" type="pres">
      <dgm:prSet presAssocID="{999CD3A7-7676-40F6-A9C2-3AF6EC695C97}" presName="level3hierChild" presStyleCnt="0"/>
      <dgm:spPr/>
    </dgm:pt>
    <dgm:pt modelId="{6C1609C6-D727-4FE9-BF0D-B8D1D01C8CE5}" type="pres">
      <dgm:prSet presAssocID="{6A646390-DAE3-4577-B5C5-E8A3EB81B909}" presName="conn2-1" presStyleLbl="parChTrans1D2" presStyleIdx="4" presStyleCnt="6"/>
      <dgm:spPr/>
      <dgm:t>
        <a:bodyPr/>
        <a:lstStyle/>
        <a:p>
          <a:endParaRPr lang="ru-RU"/>
        </a:p>
      </dgm:t>
    </dgm:pt>
    <dgm:pt modelId="{509D38C3-E90E-4E34-9587-8140C1EE2EE2}" type="pres">
      <dgm:prSet presAssocID="{6A646390-DAE3-4577-B5C5-E8A3EB81B909}" presName="connTx" presStyleLbl="parChTrans1D2" presStyleIdx="4" presStyleCnt="6"/>
      <dgm:spPr/>
      <dgm:t>
        <a:bodyPr/>
        <a:lstStyle/>
        <a:p>
          <a:endParaRPr lang="ru-RU"/>
        </a:p>
      </dgm:t>
    </dgm:pt>
    <dgm:pt modelId="{9E4C980F-48D0-4CCE-A5E4-902EFCE3618B}" type="pres">
      <dgm:prSet presAssocID="{74AFDA58-39B4-44F4-977E-C14F752A8A1E}" presName="root2" presStyleCnt="0"/>
      <dgm:spPr/>
    </dgm:pt>
    <dgm:pt modelId="{DD16A258-CA55-46E9-B4C9-FFE62E01DC55}" type="pres">
      <dgm:prSet presAssocID="{74AFDA58-39B4-44F4-977E-C14F752A8A1E}" presName="LevelTwoTextNode" presStyleLbl="node2" presStyleIdx="4" presStyleCnt="6" custScaleX="191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3296F6-068A-4F2B-8E05-85F2820C15BE}" type="pres">
      <dgm:prSet presAssocID="{74AFDA58-39B4-44F4-977E-C14F752A8A1E}" presName="level3hierChild" presStyleCnt="0"/>
      <dgm:spPr/>
    </dgm:pt>
    <dgm:pt modelId="{B24A9D7C-72D3-4CD4-A416-978CD8F72E28}" type="pres">
      <dgm:prSet presAssocID="{69905BA5-C755-47E9-83F7-C5CA60A68F5B}" presName="conn2-1" presStyleLbl="parChTrans1D2" presStyleIdx="5" presStyleCnt="6"/>
      <dgm:spPr/>
      <dgm:t>
        <a:bodyPr/>
        <a:lstStyle/>
        <a:p>
          <a:endParaRPr lang="ru-RU"/>
        </a:p>
      </dgm:t>
    </dgm:pt>
    <dgm:pt modelId="{FCC073C5-5D47-419B-9E09-B00FF1A62A60}" type="pres">
      <dgm:prSet presAssocID="{69905BA5-C755-47E9-83F7-C5CA60A68F5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1CD8E81C-CAB0-4F09-B73E-6E5B19D5F578}" type="pres">
      <dgm:prSet presAssocID="{2EA09EA5-78E2-4CE5-B9D4-CE41CC9228BA}" presName="root2" presStyleCnt="0"/>
      <dgm:spPr/>
    </dgm:pt>
    <dgm:pt modelId="{A449F066-90BC-4B3C-A369-CEDC0D5CB812}" type="pres">
      <dgm:prSet presAssocID="{2EA09EA5-78E2-4CE5-B9D4-CE41CC9228BA}" presName="LevelTwoTextNode" presStyleLbl="node2" presStyleIdx="5" presStyleCnt="6" custScaleX="191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C03B05-2484-49DB-8493-427A44C2C817}" type="pres">
      <dgm:prSet presAssocID="{2EA09EA5-78E2-4CE5-B9D4-CE41CC9228BA}" presName="level3hierChild" presStyleCnt="0"/>
      <dgm:spPr/>
    </dgm:pt>
  </dgm:ptLst>
  <dgm:cxnLst>
    <dgm:cxn modelId="{8E72CB3F-88EB-44A9-84D6-2C0A7CCECDA9}" type="presOf" srcId="{69905BA5-C755-47E9-83F7-C5CA60A68F5B}" destId="{FCC073C5-5D47-419B-9E09-B00FF1A62A60}" srcOrd="1" destOrd="0" presId="urn:microsoft.com/office/officeart/2008/layout/HorizontalMultiLevelHierarchy"/>
    <dgm:cxn modelId="{EA98296A-9DB8-4A05-A376-BF8B340C486C}" srcId="{4448D583-B1B8-4E51-A33A-C3796C10B8E9}" destId="{999CD3A7-7676-40F6-A9C2-3AF6EC695C97}" srcOrd="3" destOrd="0" parTransId="{6CD3FA46-DEE5-4C3F-8630-6097FE21D861}" sibTransId="{E9F009A5-EFEE-4F67-98DF-E47396ED0A4D}"/>
    <dgm:cxn modelId="{156E5B74-CDB4-4A80-870C-77EB3ECD6A99}" srcId="{C4BF0C78-15F9-4613-B5E0-B30888AE4656}" destId="{4448D583-B1B8-4E51-A33A-C3796C10B8E9}" srcOrd="0" destOrd="0" parTransId="{8D935407-968D-4837-94BB-D92E4F9C6265}" sibTransId="{CB563428-736C-4793-B03C-8425631E9024}"/>
    <dgm:cxn modelId="{7BE53AE7-F155-4167-837A-658F861ECC08}" srcId="{4448D583-B1B8-4E51-A33A-C3796C10B8E9}" destId="{2EA09EA5-78E2-4CE5-B9D4-CE41CC9228BA}" srcOrd="5" destOrd="0" parTransId="{69905BA5-C755-47E9-83F7-C5CA60A68F5B}" sibTransId="{FF58038E-4806-4273-B920-8CA4A9510D32}"/>
    <dgm:cxn modelId="{01F6EFDE-7459-4A75-98D9-D4B71968B246}" type="presOf" srcId="{EA2BCD13-66C2-4500-A620-B836C26BB568}" destId="{0ABCCC7B-8ABA-4C26-857C-AE5FEFBDE7BA}" srcOrd="1" destOrd="0" presId="urn:microsoft.com/office/officeart/2008/layout/HorizontalMultiLevelHierarchy"/>
    <dgm:cxn modelId="{9676FCDE-A6CA-4430-9001-4100E0A569E5}" type="presOf" srcId="{2EA09EA5-78E2-4CE5-B9D4-CE41CC9228BA}" destId="{A449F066-90BC-4B3C-A369-CEDC0D5CB812}" srcOrd="0" destOrd="0" presId="urn:microsoft.com/office/officeart/2008/layout/HorizontalMultiLevelHierarchy"/>
    <dgm:cxn modelId="{23100286-8C5B-4A74-9FA5-39B6982F036F}" type="presOf" srcId="{FAE5D3BC-A06B-44AE-AC9C-62BEF6DF4193}" destId="{3BD3AB21-4BD9-42C6-A3F2-1FE06387F0D2}" srcOrd="0" destOrd="0" presId="urn:microsoft.com/office/officeart/2008/layout/HorizontalMultiLevelHierarchy"/>
    <dgm:cxn modelId="{030703B3-D223-4AF8-890A-899D421E833A}" srcId="{4448D583-B1B8-4E51-A33A-C3796C10B8E9}" destId="{747F030A-E8E6-4C7A-87C2-6EB151552612}" srcOrd="0" destOrd="0" parTransId="{EA2BCD13-66C2-4500-A620-B836C26BB568}" sibTransId="{F5932411-3C6C-4476-910E-A4AACA94A78D}"/>
    <dgm:cxn modelId="{E19EFF81-3DEC-4086-9407-D5C9C9722974}" type="presOf" srcId="{C4BF0C78-15F9-4613-B5E0-B30888AE4656}" destId="{2B8843BE-BF83-4B00-97F2-BF3CD7DF7D4F}" srcOrd="0" destOrd="0" presId="urn:microsoft.com/office/officeart/2008/layout/HorizontalMultiLevelHierarchy"/>
    <dgm:cxn modelId="{E206B45C-FD07-49C0-A83A-669302FB1C2E}" type="presOf" srcId="{69905BA5-C755-47E9-83F7-C5CA60A68F5B}" destId="{B24A9D7C-72D3-4CD4-A416-978CD8F72E28}" srcOrd="0" destOrd="0" presId="urn:microsoft.com/office/officeart/2008/layout/HorizontalMultiLevelHierarchy"/>
    <dgm:cxn modelId="{3DA7ABB0-296C-4E95-8C1D-AB45E6CDBD22}" type="presOf" srcId="{6CD3FA46-DEE5-4C3F-8630-6097FE21D861}" destId="{EBDE79B9-1A2C-47AD-9921-7CC39EA52DE8}" srcOrd="0" destOrd="0" presId="urn:microsoft.com/office/officeart/2008/layout/HorizontalMultiLevelHierarchy"/>
    <dgm:cxn modelId="{8E73E31D-CD0E-47C1-A378-D011529D531C}" srcId="{4448D583-B1B8-4E51-A33A-C3796C10B8E9}" destId="{FAE5D3BC-A06B-44AE-AC9C-62BEF6DF4193}" srcOrd="2" destOrd="0" parTransId="{C5ABDAFC-2143-4365-BF0F-4AC2D685F73E}" sibTransId="{C7009224-BCE9-4A02-BF02-37A8F8B40B0B}"/>
    <dgm:cxn modelId="{01B1681E-5E76-4C3F-AC4D-FD51ED1B165C}" type="presOf" srcId="{999CD3A7-7676-40F6-A9C2-3AF6EC695C97}" destId="{56752D99-D4E4-4B65-A19B-86A19A07A947}" srcOrd="0" destOrd="0" presId="urn:microsoft.com/office/officeart/2008/layout/HorizontalMultiLevelHierarchy"/>
    <dgm:cxn modelId="{FB565D70-A7E7-41FA-B5EF-1852822FAF3F}" type="presOf" srcId="{EA2BCD13-66C2-4500-A620-B836C26BB568}" destId="{51252182-F002-452D-B06F-5181E9EA2F98}" srcOrd="0" destOrd="0" presId="urn:microsoft.com/office/officeart/2008/layout/HorizontalMultiLevelHierarchy"/>
    <dgm:cxn modelId="{D45CDE63-74C3-49BF-B40D-C99BAEB00E5A}" type="presOf" srcId="{6A646390-DAE3-4577-B5C5-E8A3EB81B909}" destId="{509D38C3-E90E-4E34-9587-8140C1EE2EE2}" srcOrd="1" destOrd="0" presId="urn:microsoft.com/office/officeart/2008/layout/HorizontalMultiLevelHierarchy"/>
    <dgm:cxn modelId="{A2C42E72-D0ED-4692-8711-63F2C93CE039}" type="presOf" srcId="{74AFDA58-39B4-44F4-977E-C14F752A8A1E}" destId="{DD16A258-CA55-46E9-B4C9-FFE62E01DC55}" srcOrd="0" destOrd="0" presId="urn:microsoft.com/office/officeart/2008/layout/HorizontalMultiLevelHierarchy"/>
    <dgm:cxn modelId="{CDEDB9C8-43D2-4C4A-ADCE-C2AE76049939}" type="presOf" srcId="{C5ABDAFC-2143-4365-BF0F-4AC2D685F73E}" destId="{9CF03E1F-A408-4B8C-A61E-704C06710E6C}" srcOrd="1" destOrd="0" presId="urn:microsoft.com/office/officeart/2008/layout/HorizontalMultiLevelHierarchy"/>
    <dgm:cxn modelId="{A6F8B2CE-9623-459A-86C9-5615A165198D}" type="presOf" srcId="{5AA8448F-553A-4AD9-8895-6928CA9E9EE3}" destId="{E3BF57C5-B7E7-4545-9D2A-0CE141D5217E}" srcOrd="0" destOrd="0" presId="urn:microsoft.com/office/officeart/2008/layout/HorizontalMultiLevelHierarchy"/>
    <dgm:cxn modelId="{A9C111BC-83BC-4393-8A4B-3161A85A4A93}" srcId="{4448D583-B1B8-4E51-A33A-C3796C10B8E9}" destId="{B182E84F-375E-4D30-9C49-CB6FAF4589D4}" srcOrd="1" destOrd="0" parTransId="{5AA8448F-553A-4AD9-8895-6928CA9E9EE3}" sibTransId="{F444C607-80BE-4519-A7E9-225596A24557}"/>
    <dgm:cxn modelId="{2095B9E1-7E7B-4254-86B1-0342FD9CF460}" type="presOf" srcId="{4448D583-B1B8-4E51-A33A-C3796C10B8E9}" destId="{DBD5C7C7-5F28-4A43-A1E9-45032389DF77}" srcOrd="0" destOrd="0" presId="urn:microsoft.com/office/officeart/2008/layout/HorizontalMultiLevelHierarchy"/>
    <dgm:cxn modelId="{3CD6699F-0C15-4ADF-9562-8B35AFEEA990}" type="presOf" srcId="{747F030A-E8E6-4C7A-87C2-6EB151552612}" destId="{E35D686D-639E-4145-90A1-784889AF57E6}" srcOrd="0" destOrd="0" presId="urn:microsoft.com/office/officeart/2008/layout/HorizontalMultiLevelHierarchy"/>
    <dgm:cxn modelId="{D5B66AD4-A94E-4C6A-A2A8-0AB03ABC81D4}" type="presOf" srcId="{C5ABDAFC-2143-4365-BF0F-4AC2D685F73E}" destId="{982E7EA0-B0D1-4E35-9779-0B55CE0E571A}" srcOrd="0" destOrd="0" presId="urn:microsoft.com/office/officeart/2008/layout/HorizontalMultiLevelHierarchy"/>
    <dgm:cxn modelId="{6129F721-3AAA-4847-9156-A9C0692D0004}" type="presOf" srcId="{6A646390-DAE3-4577-B5C5-E8A3EB81B909}" destId="{6C1609C6-D727-4FE9-BF0D-B8D1D01C8CE5}" srcOrd="0" destOrd="0" presId="urn:microsoft.com/office/officeart/2008/layout/HorizontalMultiLevelHierarchy"/>
    <dgm:cxn modelId="{6BE22860-97C5-4F6E-8879-3DA8E705BE65}" type="presOf" srcId="{6CD3FA46-DEE5-4C3F-8630-6097FE21D861}" destId="{F1616FC7-D9AB-42B1-9D3E-63F0909C0F9C}" srcOrd="1" destOrd="0" presId="urn:microsoft.com/office/officeart/2008/layout/HorizontalMultiLevelHierarchy"/>
    <dgm:cxn modelId="{F73EC20E-56A6-4EFF-9DC1-DEDC696190F4}" type="presOf" srcId="{B182E84F-375E-4D30-9C49-CB6FAF4589D4}" destId="{C4306B88-430D-47B0-A284-BA519755B0CD}" srcOrd="0" destOrd="0" presId="urn:microsoft.com/office/officeart/2008/layout/HorizontalMultiLevelHierarchy"/>
    <dgm:cxn modelId="{56A26250-1EC9-496B-9199-872C1D3F7533}" type="presOf" srcId="{5AA8448F-553A-4AD9-8895-6928CA9E9EE3}" destId="{C81571A7-2E6A-4F37-BE60-DDDCC0570F4C}" srcOrd="1" destOrd="0" presId="urn:microsoft.com/office/officeart/2008/layout/HorizontalMultiLevelHierarchy"/>
    <dgm:cxn modelId="{72A67E48-8A35-4B83-AD82-ED1406AB9F78}" srcId="{4448D583-B1B8-4E51-A33A-C3796C10B8E9}" destId="{74AFDA58-39B4-44F4-977E-C14F752A8A1E}" srcOrd="4" destOrd="0" parTransId="{6A646390-DAE3-4577-B5C5-E8A3EB81B909}" sibTransId="{A58308F8-67ED-4726-871E-44F66B90B3F0}"/>
    <dgm:cxn modelId="{5D080952-5B7F-4C9D-9CC8-DFE63544F6E4}" type="presParOf" srcId="{2B8843BE-BF83-4B00-97F2-BF3CD7DF7D4F}" destId="{2E636C5C-8276-40F4-A5ED-FFD7A5997CF4}" srcOrd="0" destOrd="0" presId="urn:microsoft.com/office/officeart/2008/layout/HorizontalMultiLevelHierarchy"/>
    <dgm:cxn modelId="{B28C347D-6D98-4A52-92DC-80FC7B890FBC}" type="presParOf" srcId="{2E636C5C-8276-40F4-A5ED-FFD7A5997CF4}" destId="{DBD5C7C7-5F28-4A43-A1E9-45032389DF77}" srcOrd="0" destOrd="0" presId="urn:microsoft.com/office/officeart/2008/layout/HorizontalMultiLevelHierarchy"/>
    <dgm:cxn modelId="{9185F0D6-EAF1-44CD-9C12-B7F06F4B5811}" type="presParOf" srcId="{2E636C5C-8276-40F4-A5ED-FFD7A5997CF4}" destId="{420B6A40-D498-44F1-8D10-D4160D5C57E0}" srcOrd="1" destOrd="0" presId="urn:microsoft.com/office/officeart/2008/layout/HorizontalMultiLevelHierarchy"/>
    <dgm:cxn modelId="{F8A69A90-1CC6-449C-BE39-3FEB79374DAB}" type="presParOf" srcId="{420B6A40-D498-44F1-8D10-D4160D5C57E0}" destId="{51252182-F002-452D-B06F-5181E9EA2F98}" srcOrd="0" destOrd="0" presId="urn:microsoft.com/office/officeart/2008/layout/HorizontalMultiLevelHierarchy"/>
    <dgm:cxn modelId="{621165FB-0D66-49F0-8567-033DB02431C2}" type="presParOf" srcId="{51252182-F002-452D-B06F-5181E9EA2F98}" destId="{0ABCCC7B-8ABA-4C26-857C-AE5FEFBDE7BA}" srcOrd="0" destOrd="0" presId="urn:microsoft.com/office/officeart/2008/layout/HorizontalMultiLevelHierarchy"/>
    <dgm:cxn modelId="{A8BF086D-1E20-4C20-B950-32C1955E4B27}" type="presParOf" srcId="{420B6A40-D498-44F1-8D10-D4160D5C57E0}" destId="{838852AA-A8D3-4926-93C7-99C594088941}" srcOrd="1" destOrd="0" presId="urn:microsoft.com/office/officeart/2008/layout/HorizontalMultiLevelHierarchy"/>
    <dgm:cxn modelId="{2D229034-D504-4175-BE8C-B9B312C8DA74}" type="presParOf" srcId="{838852AA-A8D3-4926-93C7-99C594088941}" destId="{E35D686D-639E-4145-90A1-784889AF57E6}" srcOrd="0" destOrd="0" presId="urn:microsoft.com/office/officeart/2008/layout/HorizontalMultiLevelHierarchy"/>
    <dgm:cxn modelId="{2C76A0EA-F3E7-4099-A7E0-2988608A9A49}" type="presParOf" srcId="{838852AA-A8D3-4926-93C7-99C594088941}" destId="{D416E8CE-D057-49AD-AB42-19B8247791A3}" srcOrd="1" destOrd="0" presId="urn:microsoft.com/office/officeart/2008/layout/HorizontalMultiLevelHierarchy"/>
    <dgm:cxn modelId="{7193C9D5-3F41-4467-BC8E-051B4FC9E912}" type="presParOf" srcId="{420B6A40-D498-44F1-8D10-D4160D5C57E0}" destId="{E3BF57C5-B7E7-4545-9D2A-0CE141D5217E}" srcOrd="2" destOrd="0" presId="urn:microsoft.com/office/officeart/2008/layout/HorizontalMultiLevelHierarchy"/>
    <dgm:cxn modelId="{2D93DCB9-3D42-4272-B427-935B21EADC42}" type="presParOf" srcId="{E3BF57C5-B7E7-4545-9D2A-0CE141D5217E}" destId="{C81571A7-2E6A-4F37-BE60-DDDCC0570F4C}" srcOrd="0" destOrd="0" presId="urn:microsoft.com/office/officeart/2008/layout/HorizontalMultiLevelHierarchy"/>
    <dgm:cxn modelId="{517BF89E-70C9-465A-9D05-281F51DAE146}" type="presParOf" srcId="{420B6A40-D498-44F1-8D10-D4160D5C57E0}" destId="{4268191E-108B-48A9-9FE0-92FB87C21A42}" srcOrd="3" destOrd="0" presId="urn:microsoft.com/office/officeart/2008/layout/HorizontalMultiLevelHierarchy"/>
    <dgm:cxn modelId="{B63960F6-38E7-47CD-BDE5-A67F27251875}" type="presParOf" srcId="{4268191E-108B-48A9-9FE0-92FB87C21A42}" destId="{C4306B88-430D-47B0-A284-BA519755B0CD}" srcOrd="0" destOrd="0" presId="urn:microsoft.com/office/officeart/2008/layout/HorizontalMultiLevelHierarchy"/>
    <dgm:cxn modelId="{BA448D2B-C962-45E9-AD73-13B7BEC59702}" type="presParOf" srcId="{4268191E-108B-48A9-9FE0-92FB87C21A42}" destId="{8F17CD6F-CE7B-4713-B6DE-F5038B3DC6C7}" srcOrd="1" destOrd="0" presId="urn:microsoft.com/office/officeart/2008/layout/HorizontalMultiLevelHierarchy"/>
    <dgm:cxn modelId="{AA47F1F8-5046-43C1-A826-F0D92AA97165}" type="presParOf" srcId="{420B6A40-D498-44F1-8D10-D4160D5C57E0}" destId="{982E7EA0-B0D1-4E35-9779-0B55CE0E571A}" srcOrd="4" destOrd="0" presId="urn:microsoft.com/office/officeart/2008/layout/HorizontalMultiLevelHierarchy"/>
    <dgm:cxn modelId="{7F34E0C9-5724-4013-9E8D-22CEF2D1625A}" type="presParOf" srcId="{982E7EA0-B0D1-4E35-9779-0B55CE0E571A}" destId="{9CF03E1F-A408-4B8C-A61E-704C06710E6C}" srcOrd="0" destOrd="0" presId="urn:microsoft.com/office/officeart/2008/layout/HorizontalMultiLevelHierarchy"/>
    <dgm:cxn modelId="{B3902B50-A66E-404E-B599-23CFF82A8A86}" type="presParOf" srcId="{420B6A40-D498-44F1-8D10-D4160D5C57E0}" destId="{FA210755-3453-44B6-BED9-AFABDBB9DF78}" srcOrd="5" destOrd="0" presId="urn:microsoft.com/office/officeart/2008/layout/HorizontalMultiLevelHierarchy"/>
    <dgm:cxn modelId="{ED688562-3ADE-47EE-9AD3-DE5A79047482}" type="presParOf" srcId="{FA210755-3453-44B6-BED9-AFABDBB9DF78}" destId="{3BD3AB21-4BD9-42C6-A3F2-1FE06387F0D2}" srcOrd="0" destOrd="0" presId="urn:microsoft.com/office/officeart/2008/layout/HorizontalMultiLevelHierarchy"/>
    <dgm:cxn modelId="{6582E896-22D0-4871-9290-53F931C52815}" type="presParOf" srcId="{FA210755-3453-44B6-BED9-AFABDBB9DF78}" destId="{02537169-1CCE-46B6-90B7-0306C5DBFE18}" srcOrd="1" destOrd="0" presId="urn:microsoft.com/office/officeart/2008/layout/HorizontalMultiLevelHierarchy"/>
    <dgm:cxn modelId="{E759A196-8812-430D-A2AE-9A9CA8B6D2EB}" type="presParOf" srcId="{420B6A40-D498-44F1-8D10-D4160D5C57E0}" destId="{EBDE79B9-1A2C-47AD-9921-7CC39EA52DE8}" srcOrd="6" destOrd="0" presId="urn:microsoft.com/office/officeart/2008/layout/HorizontalMultiLevelHierarchy"/>
    <dgm:cxn modelId="{A064866F-341A-420D-9D74-9AB68A3CD292}" type="presParOf" srcId="{EBDE79B9-1A2C-47AD-9921-7CC39EA52DE8}" destId="{F1616FC7-D9AB-42B1-9D3E-63F0909C0F9C}" srcOrd="0" destOrd="0" presId="urn:microsoft.com/office/officeart/2008/layout/HorizontalMultiLevelHierarchy"/>
    <dgm:cxn modelId="{87C42D54-5C80-4FDC-A1AB-EE94FD363890}" type="presParOf" srcId="{420B6A40-D498-44F1-8D10-D4160D5C57E0}" destId="{3EDC0943-BB22-457B-B76B-E340F9AC547D}" srcOrd="7" destOrd="0" presId="urn:microsoft.com/office/officeart/2008/layout/HorizontalMultiLevelHierarchy"/>
    <dgm:cxn modelId="{26F59D2C-C518-4276-865E-E91525F37553}" type="presParOf" srcId="{3EDC0943-BB22-457B-B76B-E340F9AC547D}" destId="{56752D99-D4E4-4B65-A19B-86A19A07A947}" srcOrd="0" destOrd="0" presId="urn:microsoft.com/office/officeart/2008/layout/HorizontalMultiLevelHierarchy"/>
    <dgm:cxn modelId="{1F3EB29F-1AB7-4621-B9C2-F94B3BE03AAD}" type="presParOf" srcId="{3EDC0943-BB22-457B-B76B-E340F9AC547D}" destId="{73CFA468-6E1A-41DA-9197-F17F9657C0BA}" srcOrd="1" destOrd="0" presId="urn:microsoft.com/office/officeart/2008/layout/HorizontalMultiLevelHierarchy"/>
    <dgm:cxn modelId="{71AAA6CF-C44D-4439-BF07-62D0EC1EB855}" type="presParOf" srcId="{420B6A40-D498-44F1-8D10-D4160D5C57E0}" destId="{6C1609C6-D727-4FE9-BF0D-B8D1D01C8CE5}" srcOrd="8" destOrd="0" presId="urn:microsoft.com/office/officeart/2008/layout/HorizontalMultiLevelHierarchy"/>
    <dgm:cxn modelId="{3932D617-24BC-45D8-82D5-E9420350F9D0}" type="presParOf" srcId="{6C1609C6-D727-4FE9-BF0D-B8D1D01C8CE5}" destId="{509D38C3-E90E-4E34-9587-8140C1EE2EE2}" srcOrd="0" destOrd="0" presId="urn:microsoft.com/office/officeart/2008/layout/HorizontalMultiLevelHierarchy"/>
    <dgm:cxn modelId="{4739E09C-D579-4EDA-9467-C1CD05E7CB37}" type="presParOf" srcId="{420B6A40-D498-44F1-8D10-D4160D5C57E0}" destId="{9E4C980F-48D0-4CCE-A5E4-902EFCE3618B}" srcOrd="9" destOrd="0" presId="urn:microsoft.com/office/officeart/2008/layout/HorizontalMultiLevelHierarchy"/>
    <dgm:cxn modelId="{06F4CDD5-D376-4BEE-B0CA-3E4347A61C0E}" type="presParOf" srcId="{9E4C980F-48D0-4CCE-A5E4-902EFCE3618B}" destId="{DD16A258-CA55-46E9-B4C9-FFE62E01DC55}" srcOrd="0" destOrd="0" presId="urn:microsoft.com/office/officeart/2008/layout/HorizontalMultiLevelHierarchy"/>
    <dgm:cxn modelId="{421EF76E-BA35-4AFA-85A1-DF536ECF1016}" type="presParOf" srcId="{9E4C980F-48D0-4CCE-A5E4-902EFCE3618B}" destId="{8B3296F6-068A-4F2B-8E05-85F2820C15BE}" srcOrd="1" destOrd="0" presId="urn:microsoft.com/office/officeart/2008/layout/HorizontalMultiLevelHierarchy"/>
    <dgm:cxn modelId="{F1DE69BF-E3C2-477C-9AF4-AD5A982110B9}" type="presParOf" srcId="{420B6A40-D498-44F1-8D10-D4160D5C57E0}" destId="{B24A9D7C-72D3-4CD4-A416-978CD8F72E28}" srcOrd="10" destOrd="0" presId="urn:microsoft.com/office/officeart/2008/layout/HorizontalMultiLevelHierarchy"/>
    <dgm:cxn modelId="{93D81890-3CAE-4004-82B5-BF7DBCF30BE8}" type="presParOf" srcId="{B24A9D7C-72D3-4CD4-A416-978CD8F72E28}" destId="{FCC073C5-5D47-419B-9E09-B00FF1A62A60}" srcOrd="0" destOrd="0" presId="urn:microsoft.com/office/officeart/2008/layout/HorizontalMultiLevelHierarchy"/>
    <dgm:cxn modelId="{4B373073-B08D-447E-A895-FB09CB7B36C4}" type="presParOf" srcId="{420B6A40-D498-44F1-8D10-D4160D5C57E0}" destId="{1CD8E81C-CAB0-4F09-B73E-6E5B19D5F578}" srcOrd="11" destOrd="0" presId="urn:microsoft.com/office/officeart/2008/layout/HorizontalMultiLevelHierarchy"/>
    <dgm:cxn modelId="{AE889B52-CD4B-4028-ABC7-F83B4466BFB6}" type="presParOf" srcId="{1CD8E81C-CAB0-4F09-B73E-6E5B19D5F578}" destId="{A449F066-90BC-4B3C-A369-CEDC0D5CB812}" srcOrd="0" destOrd="0" presId="urn:microsoft.com/office/officeart/2008/layout/HorizontalMultiLevelHierarchy"/>
    <dgm:cxn modelId="{4A33E86D-E54D-412E-B3FF-691BC089EDA3}" type="presParOf" srcId="{1CD8E81C-CAB0-4F09-B73E-6E5B19D5F578}" destId="{4DC03B05-2484-49DB-8493-427A44C2C81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3D4EB9-FD71-4AEA-B87B-06B0A548793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36D496-A31A-466E-A22C-6A9CE512AA32}">
      <dgm:prSet phldrT="[Text]"/>
      <dgm:spPr/>
      <dgm:t>
        <a:bodyPr/>
        <a:lstStyle/>
        <a:p>
          <a:r>
            <a:rPr lang="x-none" dirty="0" smtClean="0"/>
            <a:t>Măsurile de prevenire a poluării aerului</a:t>
          </a:r>
          <a:endParaRPr lang="en-US" dirty="0"/>
        </a:p>
      </dgm:t>
    </dgm:pt>
    <dgm:pt modelId="{2EAAB336-9C05-45BE-8EC6-2BD6793543CD}" type="parTrans" cxnId="{0C307611-5B4D-404A-9D28-E1E505862F01}">
      <dgm:prSet/>
      <dgm:spPr/>
      <dgm:t>
        <a:bodyPr/>
        <a:lstStyle/>
        <a:p>
          <a:endParaRPr lang="en-US"/>
        </a:p>
      </dgm:t>
    </dgm:pt>
    <dgm:pt modelId="{8A6A20B9-CA35-4858-9FDB-5807DE5D524D}" type="sibTrans" cxnId="{0C307611-5B4D-404A-9D28-E1E505862F01}">
      <dgm:prSet/>
      <dgm:spPr/>
      <dgm:t>
        <a:bodyPr/>
        <a:lstStyle/>
        <a:p>
          <a:endParaRPr lang="en-US"/>
        </a:p>
      </dgm:t>
    </dgm:pt>
    <dgm:pt modelId="{B12D9022-4F11-4170-A21B-F5004153ABD2}">
      <dgm:prSet phldrT="[Text]" custT="1"/>
      <dgm:spPr/>
      <dgm:t>
        <a:bodyPr/>
        <a:lstStyle/>
        <a:p>
          <a:r>
            <a:rPr lang="x-none" sz="1400" dirty="0" smtClean="0">
              <a:solidFill>
                <a:schemeClr val="tx1"/>
              </a:solidFill>
            </a:rPr>
            <a:t>Implementarea unui sistem de monitoring (supraveghere, control, prevenire) asupra atmosferei</a:t>
          </a:r>
          <a:endParaRPr lang="en-US" sz="1400" dirty="0">
            <a:solidFill>
              <a:schemeClr val="tx1"/>
            </a:solidFill>
          </a:endParaRPr>
        </a:p>
      </dgm:t>
    </dgm:pt>
    <dgm:pt modelId="{8FA1823A-F475-4A88-BB69-1151C0EDE65C}" type="parTrans" cxnId="{7791E255-5745-4F9C-9ED9-1F2169CF548C}">
      <dgm:prSet/>
      <dgm:spPr/>
      <dgm:t>
        <a:bodyPr/>
        <a:lstStyle/>
        <a:p>
          <a:endParaRPr lang="en-US"/>
        </a:p>
      </dgm:t>
    </dgm:pt>
    <dgm:pt modelId="{E94D1C7D-E39B-4FF0-98B3-F2BFCE48559A}" type="sibTrans" cxnId="{7791E255-5745-4F9C-9ED9-1F2169CF548C}">
      <dgm:prSet/>
      <dgm:spPr/>
      <dgm:t>
        <a:bodyPr/>
        <a:lstStyle/>
        <a:p>
          <a:endParaRPr lang="en-US"/>
        </a:p>
      </dgm:t>
    </dgm:pt>
    <dgm:pt modelId="{9FC11708-E9C1-4187-93CF-FFD4AC4070FC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Folosirea mijloacelor tehnice de combatere a poluării și emisiilor de poluanți (separatoare, scrubere, catalizatoare)</a:t>
          </a:r>
          <a:endParaRPr lang="en-US" sz="1200" dirty="0">
            <a:solidFill>
              <a:schemeClr val="tx1"/>
            </a:solidFill>
          </a:endParaRPr>
        </a:p>
      </dgm:t>
    </dgm:pt>
    <dgm:pt modelId="{4618F513-D106-4009-995C-981168A3C77C}" type="parTrans" cxnId="{5790683A-24CE-4D8B-B05B-73765DD1A4AE}">
      <dgm:prSet/>
      <dgm:spPr/>
      <dgm:t>
        <a:bodyPr/>
        <a:lstStyle/>
        <a:p>
          <a:endParaRPr lang="en-US"/>
        </a:p>
      </dgm:t>
    </dgm:pt>
    <dgm:pt modelId="{B45951B5-3E89-4C1A-8F89-9ED71E6566CA}" type="sibTrans" cxnId="{5790683A-24CE-4D8B-B05B-73765DD1A4AE}">
      <dgm:prSet/>
      <dgm:spPr/>
      <dgm:t>
        <a:bodyPr/>
        <a:lstStyle/>
        <a:p>
          <a:endParaRPr lang="en-US"/>
        </a:p>
      </dgm:t>
    </dgm:pt>
    <dgm:pt modelId="{1259FB02-5650-4789-9546-915B70925695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Planificarea zonelor sanitare la proiectarea întreprinderilor industriale (amenajarea spațiilor verzi)</a:t>
          </a:r>
          <a:endParaRPr lang="en-US" sz="1200" dirty="0">
            <a:solidFill>
              <a:schemeClr val="tx1"/>
            </a:solidFill>
          </a:endParaRPr>
        </a:p>
      </dgm:t>
    </dgm:pt>
    <dgm:pt modelId="{6BE55351-841B-4011-8347-8CC4CBB15D7C}" type="parTrans" cxnId="{24D40CFF-4D45-49E9-B4C4-E14433E9F05D}">
      <dgm:prSet/>
      <dgm:spPr/>
      <dgm:t>
        <a:bodyPr/>
        <a:lstStyle/>
        <a:p>
          <a:endParaRPr lang="en-US"/>
        </a:p>
      </dgm:t>
    </dgm:pt>
    <dgm:pt modelId="{0A96F96A-30D8-4D42-B3CF-83663605DF7C}" type="sibTrans" cxnId="{24D40CFF-4D45-49E9-B4C4-E14433E9F05D}">
      <dgm:prSet/>
      <dgm:spPr/>
      <dgm:t>
        <a:bodyPr/>
        <a:lstStyle/>
        <a:p>
          <a:endParaRPr lang="en-US"/>
        </a:p>
      </dgm:t>
    </dgm:pt>
    <dgm:pt modelId="{2EB5A7FC-FDC9-4A6D-999B-710B9B47AFAA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Reducerea și chiar eliminarea degajării în atmosferă a substanțelor poluante. (Prin înlocuirea combustibililor, eficientizarea arderii)</a:t>
          </a:r>
          <a:endParaRPr lang="en-US" sz="1200" dirty="0">
            <a:solidFill>
              <a:schemeClr val="tx1"/>
            </a:solidFill>
          </a:endParaRPr>
        </a:p>
      </dgm:t>
    </dgm:pt>
    <dgm:pt modelId="{B6029AA0-05EE-48F3-9EAE-9CB15A958AE1}" type="parTrans" cxnId="{F9E97966-44F4-43C3-B935-2154B1B8C65E}">
      <dgm:prSet/>
      <dgm:spPr/>
      <dgm:t>
        <a:bodyPr/>
        <a:lstStyle/>
        <a:p>
          <a:endParaRPr lang="en-US"/>
        </a:p>
      </dgm:t>
    </dgm:pt>
    <dgm:pt modelId="{E1ABE52B-C22E-4095-AB3E-84FC17E8A9DD}" type="sibTrans" cxnId="{F9E97966-44F4-43C3-B935-2154B1B8C65E}">
      <dgm:prSet/>
      <dgm:spPr/>
      <dgm:t>
        <a:bodyPr/>
        <a:lstStyle/>
        <a:p>
          <a:endParaRPr lang="en-US"/>
        </a:p>
      </dgm:t>
    </dgm:pt>
    <dgm:pt modelId="{8779F3D5-ACE9-47CF-B3A4-D8297DA18E12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Diminuarea răspândirii poluanților în aer (construcția coșurilor înalte la întreprindere)</a:t>
          </a:r>
          <a:endParaRPr lang="en-US" sz="1200" dirty="0">
            <a:solidFill>
              <a:schemeClr val="tx1"/>
            </a:solidFill>
          </a:endParaRPr>
        </a:p>
      </dgm:t>
    </dgm:pt>
    <dgm:pt modelId="{E4CBA445-17EC-4493-9A58-44AE82743D5C}" type="parTrans" cxnId="{DFF1EEE1-17A2-46CF-AAE3-13BCEB65893E}">
      <dgm:prSet/>
      <dgm:spPr/>
      <dgm:t>
        <a:bodyPr/>
        <a:lstStyle/>
        <a:p>
          <a:endParaRPr lang="en-US"/>
        </a:p>
      </dgm:t>
    </dgm:pt>
    <dgm:pt modelId="{9C6E44E0-2734-40C2-B610-3C0B1F62994A}" type="sibTrans" cxnId="{DFF1EEE1-17A2-46CF-AAE3-13BCEB65893E}">
      <dgm:prSet/>
      <dgm:spPr/>
      <dgm:t>
        <a:bodyPr/>
        <a:lstStyle/>
        <a:p>
          <a:endParaRPr lang="en-US"/>
        </a:p>
      </dgm:t>
    </dgm:pt>
    <dgm:pt modelId="{8C49205F-D832-4A24-B14E-15D647B9AAB2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Amplasarea industriilor poluante departe de zonele locuite (Se ține cont de: direcția vânturilor dominante, a cursurilor de apă)</a:t>
          </a:r>
          <a:endParaRPr lang="en-US" sz="1200" dirty="0">
            <a:solidFill>
              <a:schemeClr val="tx1"/>
            </a:solidFill>
          </a:endParaRPr>
        </a:p>
      </dgm:t>
    </dgm:pt>
    <dgm:pt modelId="{1E758F95-00F1-4216-98CB-0708B943BB87}" type="parTrans" cxnId="{EA8B38C8-FED1-4A54-8696-CB9E5A5ED405}">
      <dgm:prSet/>
      <dgm:spPr/>
      <dgm:t>
        <a:bodyPr/>
        <a:lstStyle/>
        <a:p>
          <a:endParaRPr lang="en-US"/>
        </a:p>
      </dgm:t>
    </dgm:pt>
    <dgm:pt modelId="{8644F042-F333-43AF-8489-02E07F5DC3FC}" type="sibTrans" cxnId="{EA8B38C8-FED1-4A54-8696-CB9E5A5ED405}">
      <dgm:prSet/>
      <dgm:spPr/>
      <dgm:t>
        <a:bodyPr/>
        <a:lstStyle/>
        <a:p>
          <a:endParaRPr lang="en-US"/>
        </a:p>
      </dgm:t>
    </dgm:pt>
    <dgm:pt modelId="{D3C8B985-A48E-4F19-93D5-C0AE0E09DBFC}" type="pres">
      <dgm:prSet presAssocID="{DF3D4EB9-FD71-4AEA-B87B-06B0A548793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F4DD63-3B64-4952-BCE3-83CE1BE4B841}" type="pres">
      <dgm:prSet presAssocID="{E936D496-A31A-466E-A22C-6A9CE512AA32}" presName="root1" presStyleCnt="0"/>
      <dgm:spPr/>
    </dgm:pt>
    <dgm:pt modelId="{D3E629A4-D9E6-4DA3-9B89-56FDDA684A3D}" type="pres">
      <dgm:prSet presAssocID="{E936D496-A31A-466E-A22C-6A9CE512AA32}" presName="LevelOneTextNode" presStyleLbl="node0" presStyleIdx="0" presStyleCnt="1" custScaleX="136840" custLinFactNeighborX="-93413" custLinFactNeighborY="-104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2DB6EE-F858-4AFA-B68E-D25F64327C36}" type="pres">
      <dgm:prSet presAssocID="{E936D496-A31A-466E-A22C-6A9CE512AA32}" presName="level2hierChild" presStyleCnt="0"/>
      <dgm:spPr/>
    </dgm:pt>
    <dgm:pt modelId="{4A254047-B7B9-4ACE-AB7C-DEBF778DF2C6}" type="pres">
      <dgm:prSet presAssocID="{8FA1823A-F475-4A88-BB69-1151C0EDE65C}" presName="conn2-1" presStyleLbl="parChTrans1D2" presStyleIdx="0" presStyleCnt="6"/>
      <dgm:spPr/>
      <dgm:t>
        <a:bodyPr/>
        <a:lstStyle/>
        <a:p>
          <a:endParaRPr lang="ru-RU"/>
        </a:p>
      </dgm:t>
    </dgm:pt>
    <dgm:pt modelId="{B2C8BCB4-FC51-4E00-ABEF-20565BA97B9A}" type="pres">
      <dgm:prSet presAssocID="{8FA1823A-F475-4A88-BB69-1151C0EDE65C}" presName="connTx" presStyleLbl="parChTrans1D2" presStyleIdx="0" presStyleCnt="6"/>
      <dgm:spPr/>
      <dgm:t>
        <a:bodyPr/>
        <a:lstStyle/>
        <a:p>
          <a:endParaRPr lang="ru-RU"/>
        </a:p>
      </dgm:t>
    </dgm:pt>
    <dgm:pt modelId="{BA4123F2-492B-40E9-A6B3-1EA85C9A011B}" type="pres">
      <dgm:prSet presAssocID="{B12D9022-4F11-4170-A21B-F5004153ABD2}" presName="root2" presStyleCnt="0"/>
      <dgm:spPr/>
    </dgm:pt>
    <dgm:pt modelId="{D093236C-5025-4CF1-A338-F1CC4794DB04}" type="pres">
      <dgm:prSet presAssocID="{B12D9022-4F11-4170-A21B-F5004153ABD2}" presName="LevelTwoTextNode" presStyleLbl="node2" presStyleIdx="0" presStyleCnt="6" custScaleX="207318" custLinFactNeighborY="-1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148885-EB1E-40F4-98FF-C5045E89F1AD}" type="pres">
      <dgm:prSet presAssocID="{B12D9022-4F11-4170-A21B-F5004153ABD2}" presName="level3hierChild" presStyleCnt="0"/>
      <dgm:spPr/>
    </dgm:pt>
    <dgm:pt modelId="{90699C0E-12E1-402E-99C1-44EC2CBCF285}" type="pres">
      <dgm:prSet presAssocID="{4618F513-D106-4009-995C-981168A3C77C}" presName="conn2-1" presStyleLbl="parChTrans1D2" presStyleIdx="1" presStyleCnt="6"/>
      <dgm:spPr/>
      <dgm:t>
        <a:bodyPr/>
        <a:lstStyle/>
        <a:p>
          <a:endParaRPr lang="ru-RU"/>
        </a:p>
      </dgm:t>
    </dgm:pt>
    <dgm:pt modelId="{8D89D7E6-1039-40C5-9E8D-0787BF9925B6}" type="pres">
      <dgm:prSet presAssocID="{4618F513-D106-4009-995C-981168A3C77C}" presName="connTx" presStyleLbl="parChTrans1D2" presStyleIdx="1" presStyleCnt="6"/>
      <dgm:spPr/>
      <dgm:t>
        <a:bodyPr/>
        <a:lstStyle/>
        <a:p>
          <a:endParaRPr lang="ru-RU"/>
        </a:p>
      </dgm:t>
    </dgm:pt>
    <dgm:pt modelId="{D176F189-63E4-40DB-B38D-2C47CE5B8765}" type="pres">
      <dgm:prSet presAssocID="{9FC11708-E9C1-4187-93CF-FFD4AC4070FC}" presName="root2" presStyleCnt="0"/>
      <dgm:spPr/>
    </dgm:pt>
    <dgm:pt modelId="{11BF4C9F-6D15-4411-BF34-B195027D1575}" type="pres">
      <dgm:prSet presAssocID="{9FC11708-E9C1-4187-93CF-FFD4AC4070FC}" presName="LevelTwoTextNode" presStyleLbl="node2" presStyleIdx="1" presStyleCnt="6" custScaleX="207318" custLinFactNeighborY="-1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C6496B-2396-4CA1-BD20-1CDD11E358C1}" type="pres">
      <dgm:prSet presAssocID="{9FC11708-E9C1-4187-93CF-FFD4AC4070FC}" presName="level3hierChild" presStyleCnt="0"/>
      <dgm:spPr/>
    </dgm:pt>
    <dgm:pt modelId="{538D41A3-48A3-4EE3-A327-58525ED66841}" type="pres">
      <dgm:prSet presAssocID="{6BE55351-841B-4011-8347-8CC4CBB15D7C}" presName="conn2-1" presStyleLbl="parChTrans1D2" presStyleIdx="2" presStyleCnt="6"/>
      <dgm:spPr/>
      <dgm:t>
        <a:bodyPr/>
        <a:lstStyle/>
        <a:p>
          <a:endParaRPr lang="ru-RU"/>
        </a:p>
      </dgm:t>
    </dgm:pt>
    <dgm:pt modelId="{B9B83825-7308-4E5E-8A63-27AA54AB5318}" type="pres">
      <dgm:prSet presAssocID="{6BE55351-841B-4011-8347-8CC4CBB15D7C}" presName="connTx" presStyleLbl="parChTrans1D2" presStyleIdx="2" presStyleCnt="6"/>
      <dgm:spPr/>
      <dgm:t>
        <a:bodyPr/>
        <a:lstStyle/>
        <a:p>
          <a:endParaRPr lang="ru-RU"/>
        </a:p>
      </dgm:t>
    </dgm:pt>
    <dgm:pt modelId="{74EF3D1A-722E-4719-BC5C-3103155BAEED}" type="pres">
      <dgm:prSet presAssocID="{1259FB02-5650-4789-9546-915B70925695}" presName="root2" presStyleCnt="0"/>
      <dgm:spPr/>
    </dgm:pt>
    <dgm:pt modelId="{6988B1FC-C3EB-422C-85B2-9156227CA321}" type="pres">
      <dgm:prSet presAssocID="{1259FB02-5650-4789-9546-915B70925695}" presName="LevelTwoTextNode" presStyleLbl="node2" presStyleIdx="2" presStyleCnt="6" custScaleX="207318" custLinFactNeighborY="-1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4722BB-695A-46A9-9AEF-279BC70D3A4C}" type="pres">
      <dgm:prSet presAssocID="{1259FB02-5650-4789-9546-915B70925695}" presName="level3hierChild" presStyleCnt="0"/>
      <dgm:spPr/>
    </dgm:pt>
    <dgm:pt modelId="{FF3E34B2-2D43-4C7C-823C-07A457915C52}" type="pres">
      <dgm:prSet presAssocID="{B6029AA0-05EE-48F3-9EAE-9CB15A958AE1}" presName="conn2-1" presStyleLbl="parChTrans1D2" presStyleIdx="3" presStyleCnt="6"/>
      <dgm:spPr/>
      <dgm:t>
        <a:bodyPr/>
        <a:lstStyle/>
        <a:p>
          <a:endParaRPr lang="ru-RU"/>
        </a:p>
      </dgm:t>
    </dgm:pt>
    <dgm:pt modelId="{08F5A802-31DF-4688-AB6E-11B33D5FD5E2}" type="pres">
      <dgm:prSet presAssocID="{B6029AA0-05EE-48F3-9EAE-9CB15A958AE1}" presName="connTx" presStyleLbl="parChTrans1D2" presStyleIdx="3" presStyleCnt="6"/>
      <dgm:spPr/>
      <dgm:t>
        <a:bodyPr/>
        <a:lstStyle/>
        <a:p>
          <a:endParaRPr lang="ru-RU"/>
        </a:p>
      </dgm:t>
    </dgm:pt>
    <dgm:pt modelId="{EB21A6F1-911E-47D8-A4E2-2F21FB622389}" type="pres">
      <dgm:prSet presAssocID="{2EB5A7FC-FDC9-4A6D-999B-710B9B47AFAA}" presName="root2" presStyleCnt="0"/>
      <dgm:spPr/>
    </dgm:pt>
    <dgm:pt modelId="{17EAA4D6-2926-4D98-8649-C668CA33E0DB}" type="pres">
      <dgm:prSet presAssocID="{2EB5A7FC-FDC9-4A6D-999B-710B9B47AFAA}" presName="LevelTwoTextNode" presStyleLbl="node2" presStyleIdx="3" presStyleCnt="6" custScaleX="207318" custLinFactNeighborY="-1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76140A-BB4E-44C1-852F-8C7F5705BA1E}" type="pres">
      <dgm:prSet presAssocID="{2EB5A7FC-FDC9-4A6D-999B-710B9B47AFAA}" presName="level3hierChild" presStyleCnt="0"/>
      <dgm:spPr/>
    </dgm:pt>
    <dgm:pt modelId="{25C5FB9A-4C6D-40BB-8112-4322CDAE42EF}" type="pres">
      <dgm:prSet presAssocID="{E4CBA445-17EC-4493-9A58-44AE82743D5C}" presName="conn2-1" presStyleLbl="parChTrans1D2" presStyleIdx="4" presStyleCnt="6"/>
      <dgm:spPr/>
      <dgm:t>
        <a:bodyPr/>
        <a:lstStyle/>
        <a:p>
          <a:endParaRPr lang="ru-RU"/>
        </a:p>
      </dgm:t>
    </dgm:pt>
    <dgm:pt modelId="{796EEC82-B991-4E6F-917C-6AF11A20A049}" type="pres">
      <dgm:prSet presAssocID="{E4CBA445-17EC-4493-9A58-44AE82743D5C}" presName="connTx" presStyleLbl="parChTrans1D2" presStyleIdx="4" presStyleCnt="6"/>
      <dgm:spPr/>
      <dgm:t>
        <a:bodyPr/>
        <a:lstStyle/>
        <a:p>
          <a:endParaRPr lang="ru-RU"/>
        </a:p>
      </dgm:t>
    </dgm:pt>
    <dgm:pt modelId="{9405FEB7-76B5-46BE-9B97-569D6FF6AD46}" type="pres">
      <dgm:prSet presAssocID="{8779F3D5-ACE9-47CF-B3A4-D8297DA18E12}" presName="root2" presStyleCnt="0"/>
      <dgm:spPr/>
    </dgm:pt>
    <dgm:pt modelId="{9D982633-AEAA-4C16-BB0F-A1EDBA1AC16A}" type="pres">
      <dgm:prSet presAssocID="{8779F3D5-ACE9-47CF-B3A4-D8297DA18E12}" presName="LevelTwoTextNode" presStyleLbl="node2" presStyleIdx="4" presStyleCnt="6" custScaleX="2073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7D9BA9-B870-43AC-831A-3923C90EA7EB}" type="pres">
      <dgm:prSet presAssocID="{8779F3D5-ACE9-47CF-B3A4-D8297DA18E12}" presName="level3hierChild" presStyleCnt="0"/>
      <dgm:spPr/>
    </dgm:pt>
    <dgm:pt modelId="{F8FC0E70-3AE1-49D2-A0B3-3808D525DE68}" type="pres">
      <dgm:prSet presAssocID="{1E758F95-00F1-4216-98CB-0708B943BB87}" presName="conn2-1" presStyleLbl="parChTrans1D2" presStyleIdx="5" presStyleCnt="6"/>
      <dgm:spPr/>
      <dgm:t>
        <a:bodyPr/>
        <a:lstStyle/>
        <a:p>
          <a:endParaRPr lang="ru-RU"/>
        </a:p>
      </dgm:t>
    </dgm:pt>
    <dgm:pt modelId="{9448B5B9-8E80-4906-B46B-4195DEC38CA8}" type="pres">
      <dgm:prSet presAssocID="{1E758F95-00F1-4216-98CB-0708B943BB87}" presName="connTx" presStyleLbl="parChTrans1D2" presStyleIdx="5" presStyleCnt="6"/>
      <dgm:spPr/>
      <dgm:t>
        <a:bodyPr/>
        <a:lstStyle/>
        <a:p>
          <a:endParaRPr lang="ru-RU"/>
        </a:p>
      </dgm:t>
    </dgm:pt>
    <dgm:pt modelId="{74362A34-DCA1-420E-A6BF-CCF09DF4BED5}" type="pres">
      <dgm:prSet presAssocID="{8C49205F-D832-4A24-B14E-15D647B9AAB2}" presName="root2" presStyleCnt="0"/>
      <dgm:spPr/>
    </dgm:pt>
    <dgm:pt modelId="{19DF0F91-48B0-4A79-BA87-5D9EA79DF217}" type="pres">
      <dgm:prSet presAssocID="{8C49205F-D832-4A24-B14E-15D647B9AAB2}" presName="LevelTwoTextNode" presStyleLbl="node2" presStyleIdx="5" presStyleCnt="6" custScaleX="2073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1B5F84-D9F9-4235-B86D-8FA68D451EA9}" type="pres">
      <dgm:prSet presAssocID="{8C49205F-D832-4A24-B14E-15D647B9AAB2}" presName="level3hierChild" presStyleCnt="0"/>
      <dgm:spPr/>
    </dgm:pt>
  </dgm:ptLst>
  <dgm:cxnLst>
    <dgm:cxn modelId="{28A342BC-1BCE-42CD-9128-D610A3B16F21}" type="presOf" srcId="{8779F3D5-ACE9-47CF-B3A4-D8297DA18E12}" destId="{9D982633-AEAA-4C16-BB0F-A1EDBA1AC16A}" srcOrd="0" destOrd="0" presId="urn:microsoft.com/office/officeart/2008/layout/HorizontalMultiLevelHierarchy"/>
    <dgm:cxn modelId="{A9F35EE8-482A-4B29-9F11-C9064AFA0468}" type="presOf" srcId="{E4CBA445-17EC-4493-9A58-44AE82743D5C}" destId="{796EEC82-B991-4E6F-917C-6AF11A20A049}" srcOrd="1" destOrd="0" presId="urn:microsoft.com/office/officeart/2008/layout/HorizontalMultiLevelHierarchy"/>
    <dgm:cxn modelId="{87FFB911-3D4F-4AF9-B7A2-173F47AEE6BD}" type="presOf" srcId="{8FA1823A-F475-4A88-BB69-1151C0EDE65C}" destId="{B2C8BCB4-FC51-4E00-ABEF-20565BA97B9A}" srcOrd="1" destOrd="0" presId="urn:microsoft.com/office/officeart/2008/layout/HorizontalMultiLevelHierarchy"/>
    <dgm:cxn modelId="{EBA804A2-E4EB-4341-B712-D0DB60359866}" type="presOf" srcId="{1E758F95-00F1-4216-98CB-0708B943BB87}" destId="{F8FC0E70-3AE1-49D2-A0B3-3808D525DE68}" srcOrd="0" destOrd="0" presId="urn:microsoft.com/office/officeart/2008/layout/HorizontalMultiLevelHierarchy"/>
    <dgm:cxn modelId="{3FE33334-582E-4233-A733-F3E049E9DBE3}" type="presOf" srcId="{1259FB02-5650-4789-9546-915B70925695}" destId="{6988B1FC-C3EB-422C-85B2-9156227CA321}" srcOrd="0" destOrd="0" presId="urn:microsoft.com/office/officeart/2008/layout/HorizontalMultiLevelHierarchy"/>
    <dgm:cxn modelId="{2A6F85C0-AEA9-45BA-AC2C-245F5D0412AF}" type="presOf" srcId="{B12D9022-4F11-4170-A21B-F5004153ABD2}" destId="{D093236C-5025-4CF1-A338-F1CC4794DB04}" srcOrd="0" destOrd="0" presId="urn:microsoft.com/office/officeart/2008/layout/HorizontalMultiLevelHierarchy"/>
    <dgm:cxn modelId="{A88B33CE-61CA-45DC-8E73-A7BC896668C6}" type="presOf" srcId="{8FA1823A-F475-4A88-BB69-1151C0EDE65C}" destId="{4A254047-B7B9-4ACE-AB7C-DEBF778DF2C6}" srcOrd="0" destOrd="0" presId="urn:microsoft.com/office/officeart/2008/layout/HorizontalMultiLevelHierarchy"/>
    <dgm:cxn modelId="{7CF9CDA8-2D17-462C-BF36-291C68118FD1}" type="presOf" srcId="{E4CBA445-17EC-4493-9A58-44AE82743D5C}" destId="{25C5FB9A-4C6D-40BB-8112-4322CDAE42EF}" srcOrd="0" destOrd="0" presId="urn:microsoft.com/office/officeart/2008/layout/HorizontalMultiLevelHierarchy"/>
    <dgm:cxn modelId="{079C4D10-EAD2-4CFA-9922-8E204215818A}" type="presOf" srcId="{DF3D4EB9-FD71-4AEA-B87B-06B0A5487934}" destId="{D3C8B985-A48E-4F19-93D5-C0AE0E09DBFC}" srcOrd="0" destOrd="0" presId="urn:microsoft.com/office/officeart/2008/layout/HorizontalMultiLevelHierarchy"/>
    <dgm:cxn modelId="{C18587B8-D780-42F7-A691-BF517F90E1A2}" type="presOf" srcId="{9FC11708-E9C1-4187-93CF-FFD4AC4070FC}" destId="{11BF4C9F-6D15-4411-BF34-B195027D1575}" srcOrd="0" destOrd="0" presId="urn:microsoft.com/office/officeart/2008/layout/HorizontalMultiLevelHierarchy"/>
    <dgm:cxn modelId="{21C2B159-F2EE-44A3-B22B-438697ABF719}" type="presOf" srcId="{6BE55351-841B-4011-8347-8CC4CBB15D7C}" destId="{538D41A3-48A3-4EE3-A327-58525ED66841}" srcOrd="0" destOrd="0" presId="urn:microsoft.com/office/officeart/2008/layout/HorizontalMultiLevelHierarchy"/>
    <dgm:cxn modelId="{5790683A-24CE-4D8B-B05B-73765DD1A4AE}" srcId="{E936D496-A31A-466E-A22C-6A9CE512AA32}" destId="{9FC11708-E9C1-4187-93CF-FFD4AC4070FC}" srcOrd="1" destOrd="0" parTransId="{4618F513-D106-4009-995C-981168A3C77C}" sibTransId="{B45951B5-3E89-4C1A-8F89-9ED71E6566CA}"/>
    <dgm:cxn modelId="{979A5FD3-6011-4321-97EB-AF7A99AB8096}" type="presOf" srcId="{4618F513-D106-4009-995C-981168A3C77C}" destId="{8D89D7E6-1039-40C5-9E8D-0787BF9925B6}" srcOrd="1" destOrd="0" presId="urn:microsoft.com/office/officeart/2008/layout/HorizontalMultiLevelHierarchy"/>
    <dgm:cxn modelId="{24D40CFF-4D45-49E9-B4C4-E14433E9F05D}" srcId="{E936D496-A31A-466E-A22C-6A9CE512AA32}" destId="{1259FB02-5650-4789-9546-915B70925695}" srcOrd="2" destOrd="0" parTransId="{6BE55351-841B-4011-8347-8CC4CBB15D7C}" sibTransId="{0A96F96A-30D8-4D42-B3CF-83663605DF7C}"/>
    <dgm:cxn modelId="{7C136701-BE8C-43E9-9E55-650FC1E522C2}" type="presOf" srcId="{2EB5A7FC-FDC9-4A6D-999B-710B9B47AFAA}" destId="{17EAA4D6-2926-4D98-8649-C668CA33E0DB}" srcOrd="0" destOrd="0" presId="urn:microsoft.com/office/officeart/2008/layout/HorizontalMultiLevelHierarchy"/>
    <dgm:cxn modelId="{DD31A964-6FA7-441D-AD47-91756EDA0434}" type="presOf" srcId="{E936D496-A31A-466E-A22C-6A9CE512AA32}" destId="{D3E629A4-D9E6-4DA3-9B89-56FDDA684A3D}" srcOrd="0" destOrd="0" presId="urn:microsoft.com/office/officeart/2008/layout/HorizontalMultiLevelHierarchy"/>
    <dgm:cxn modelId="{EA8B38C8-FED1-4A54-8696-CB9E5A5ED405}" srcId="{E936D496-A31A-466E-A22C-6A9CE512AA32}" destId="{8C49205F-D832-4A24-B14E-15D647B9AAB2}" srcOrd="5" destOrd="0" parTransId="{1E758F95-00F1-4216-98CB-0708B943BB87}" sibTransId="{8644F042-F333-43AF-8489-02E07F5DC3FC}"/>
    <dgm:cxn modelId="{0F98511F-0755-495E-98B2-BFC3EA62BB7A}" type="presOf" srcId="{6BE55351-841B-4011-8347-8CC4CBB15D7C}" destId="{B9B83825-7308-4E5E-8A63-27AA54AB5318}" srcOrd="1" destOrd="0" presId="urn:microsoft.com/office/officeart/2008/layout/HorizontalMultiLevelHierarchy"/>
    <dgm:cxn modelId="{FD1FFA44-5BE3-4EE5-8F7D-BF25A556782F}" type="presOf" srcId="{8C49205F-D832-4A24-B14E-15D647B9AAB2}" destId="{19DF0F91-48B0-4A79-BA87-5D9EA79DF217}" srcOrd="0" destOrd="0" presId="urn:microsoft.com/office/officeart/2008/layout/HorizontalMultiLevelHierarchy"/>
    <dgm:cxn modelId="{0C307611-5B4D-404A-9D28-E1E505862F01}" srcId="{DF3D4EB9-FD71-4AEA-B87B-06B0A5487934}" destId="{E936D496-A31A-466E-A22C-6A9CE512AA32}" srcOrd="0" destOrd="0" parTransId="{2EAAB336-9C05-45BE-8EC6-2BD6793543CD}" sibTransId="{8A6A20B9-CA35-4858-9FDB-5807DE5D524D}"/>
    <dgm:cxn modelId="{8A3D37B6-BBB9-4371-A2B1-17591D56A7ED}" type="presOf" srcId="{B6029AA0-05EE-48F3-9EAE-9CB15A958AE1}" destId="{FF3E34B2-2D43-4C7C-823C-07A457915C52}" srcOrd="0" destOrd="0" presId="urn:microsoft.com/office/officeart/2008/layout/HorizontalMultiLevelHierarchy"/>
    <dgm:cxn modelId="{DFF1EEE1-17A2-46CF-AAE3-13BCEB65893E}" srcId="{E936D496-A31A-466E-A22C-6A9CE512AA32}" destId="{8779F3D5-ACE9-47CF-B3A4-D8297DA18E12}" srcOrd="4" destOrd="0" parTransId="{E4CBA445-17EC-4493-9A58-44AE82743D5C}" sibTransId="{9C6E44E0-2734-40C2-B610-3C0B1F62994A}"/>
    <dgm:cxn modelId="{DC99C42E-7835-4C26-8FDD-D696C4A485B3}" type="presOf" srcId="{1E758F95-00F1-4216-98CB-0708B943BB87}" destId="{9448B5B9-8E80-4906-B46B-4195DEC38CA8}" srcOrd="1" destOrd="0" presId="urn:microsoft.com/office/officeart/2008/layout/HorizontalMultiLevelHierarchy"/>
    <dgm:cxn modelId="{7791E255-5745-4F9C-9ED9-1F2169CF548C}" srcId="{E936D496-A31A-466E-A22C-6A9CE512AA32}" destId="{B12D9022-4F11-4170-A21B-F5004153ABD2}" srcOrd="0" destOrd="0" parTransId="{8FA1823A-F475-4A88-BB69-1151C0EDE65C}" sibTransId="{E94D1C7D-E39B-4FF0-98B3-F2BFCE48559A}"/>
    <dgm:cxn modelId="{F9E97966-44F4-43C3-B935-2154B1B8C65E}" srcId="{E936D496-A31A-466E-A22C-6A9CE512AA32}" destId="{2EB5A7FC-FDC9-4A6D-999B-710B9B47AFAA}" srcOrd="3" destOrd="0" parTransId="{B6029AA0-05EE-48F3-9EAE-9CB15A958AE1}" sibTransId="{E1ABE52B-C22E-4095-AB3E-84FC17E8A9DD}"/>
    <dgm:cxn modelId="{2CDE36B9-CE15-4CA1-B81F-B0ACD8CE7AA4}" type="presOf" srcId="{B6029AA0-05EE-48F3-9EAE-9CB15A958AE1}" destId="{08F5A802-31DF-4688-AB6E-11B33D5FD5E2}" srcOrd="1" destOrd="0" presId="urn:microsoft.com/office/officeart/2008/layout/HorizontalMultiLevelHierarchy"/>
    <dgm:cxn modelId="{D2FC121A-E5DD-44F8-B283-2A788A0D5126}" type="presOf" srcId="{4618F513-D106-4009-995C-981168A3C77C}" destId="{90699C0E-12E1-402E-99C1-44EC2CBCF285}" srcOrd="0" destOrd="0" presId="urn:microsoft.com/office/officeart/2008/layout/HorizontalMultiLevelHierarchy"/>
    <dgm:cxn modelId="{5DEF3EC0-DCEB-41F4-A90C-393C1F12081E}" type="presParOf" srcId="{D3C8B985-A48E-4F19-93D5-C0AE0E09DBFC}" destId="{64F4DD63-3B64-4952-BCE3-83CE1BE4B841}" srcOrd="0" destOrd="0" presId="urn:microsoft.com/office/officeart/2008/layout/HorizontalMultiLevelHierarchy"/>
    <dgm:cxn modelId="{629989AC-514B-4502-AE28-61316657B419}" type="presParOf" srcId="{64F4DD63-3B64-4952-BCE3-83CE1BE4B841}" destId="{D3E629A4-D9E6-4DA3-9B89-56FDDA684A3D}" srcOrd="0" destOrd="0" presId="urn:microsoft.com/office/officeart/2008/layout/HorizontalMultiLevelHierarchy"/>
    <dgm:cxn modelId="{27795690-3A31-46AC-BABC-6950E0100D1C}" type="presParOf" srcId="{64F4DD63-3B64-4952-BCE3-83CE1BE4B841}" destId="{FA2DB6EE-F858-4AFA-B68E-D25F64327C36}" srcOrd="1" destOrd="0" presId="urn:microsoft.com/office/officeart/2008/layout/HorizontalMultiLevelHierarchy"/>
    <dgm:cxn modelId="{AAB1105A-B11F-437B-85C8-70FE3396A25B}" type="presParOf" srcId="{FA2DB6EE-F858-4AFA-B68E-D25F64327C36}" destId="{4A254047-B7B9-4ACE-AB7C-DEBF778DF2C6}" srcOrd="0" destOrd="0" presId="urn:microsoft.com/office/officeart/2008/layout/HorizontalMultiLevelHierarchy"/>
    <dgm:cxn modelId="{5E6DB099-AA30-4372-A58E-F9D6D4CF1407}" type="presParOf" srcId="{4A254047-B7B9-4ACE-AB7C-DEBF778DF2C6}" destId="{B2C8BCB4-FC51-4E00-ABEF-20565BA97B9A}" srcOrd="0" destOrd="0" presId="urn:microsoft.com/office/officeart/2008/layout/HorizontalMultiLevelHierarchy"/>
    <dgm:cxn modelId="{6615B280-3640-4750-A08A-1D5B3F65988A}" type="presParOf" srcId="{FA2DB6EE-F858-4AFA-B68E-D25F64327C36}" destId="{BA4123F2-492B-40E9-A6B3-1EA85C9A011B}" srcOrd="1" destOrd="0" presId="urn:microsoft.com/office/officeart/2008/layout/HorizontalMultiLevelHierarchy"/>
    <dgm:cxn modelId="{1CAF5D0B-9455-4D15-B82A-157204B95BE9}" type="presParOf" srcId="{BA4123F2-492B-40E9-A6B3-1EA85C9A011B}" destId="{D093236C-5025-4CF1-A338-F1CC4794DB04}" srcOrd="0" destOrd="0" presId="urn:microsoft.com/office/officeart/2008/layout/HorizontalMultiLevelHierarchy"/>
    <dgm:cxn modelId="{BC55A5EA-FC34-4394-923D-5D818FC44E4B}" type="presParOf" srcId="{BA4123F2-492B-40E9-A6B3-1EA85C9A011B}" destId="{C0148885-EB1E-40F4-98FF-C5045E89F1AD}" srcOrd="1" destOrd="0" presId="urn:microsoft.com/office/officeart/2008/layout/HorizontalMultiLevelHierarchy"/>
    <dgm:cxn modelId="{FC6256DB-025C-4825-9996-6394187DCC84}" type="presParOf" srcId="{FA2DB6EE-F858-4AFA-B68E-D25F64327C36}" destId="{90699C0E-12E1-402E-99C1-44EC2CBCF285}" srcOrd="2" destOrd="0" presId="urn:microsoft.com/office/officeart/2008/layout/HorizontalMultiLevelHierarchy"/>
    <dgm:cxn modelId="{F8E01857-B9B6-4078-B027-CF73671C92D7}" type="presParOf" srcId="{90699C0E-12E1-402E-99C1-44EC2CBCF285}" destId="{8D89D7E6-1039-40C5-9E8D-0787BF9925B6}" srcOrd="0" destOrd="0" presId="urn:microsoft.com/office/officeart/2008/layout/HorizontalMultiLevelHierarchy"/>
    <dgm:cxn modelId="{8F16A787-7ACC-487A-B53C-1D0AA85E99B4}" type="presParOf" srcId="{FA2DB6EE-F858-4AFA-B68E-D25F64327C36}" destId="{D176F189-63E4-40DB-B38D-2C47CE5B8765}" srcOrd="3" destOrd="0" presId="urn:microsoft.com/office/officeart/2008/layout/HorizontalMultiLevelHierarchy"/>
    <dgm:cxn modelId="{7FAFF8AB-3960-4933-87CB-28436DFD0173}" type="presParOf" srcId="{D176F189-63E4-40DB-B38D-2C47CE5B8765}" destId="{11BF4C9F-6D15-4411-BF34-B195027D1575}" srcOrd="0" destOrd="0" presId="urn:microsoft.com/office/officeart/2008/layout/HorizontalMultiLevelHierarchy"/>
    <dgm:cxn modelId="{B0E9DEF4-62F9-4ABB-AC19-8BF3CD4397B0}" type="presParOf" srcId="{D176F189-63E4-40DB-B38D-2C47CE5B8765}" destId="{08C6496B-2396-4CA1-BD20-1CDD11E358C1}" srcOrd="1" destOrd="0" presId="urn:microsoft.com/office/officeart/2008/layout/HorizontalMultiLevelHierarchy"/>
    <dgm:cxn modelId="{E886CABD-E6E4-4EAD-A10E-B5C358931B2D}" type="presParOf" srcId="{FA2DB6EE-F858-4AFA-B68E-D25F64327C36}" destId="{538D41A3-48A3-4EE3-A327-58525ED66841}" srcOrd="4" destOrd="0" presId="urn:microsoft.com/office/officeart/2008/layout/HorizontalMultiLevelHierarchy"/>
    <dgm:cxn modelId="{D555D4D0-B697-4EE2-8287-425CD9949C24}" type="presParOf" srcId="{538D41A3-48A3-4EE3-A327-58525ED66841}" destId="{B9B83825-7308-4E5E-8A63-27AA54AB5318}" srcOrd="0" destOrd="0" presId="urn:microsoft.com/office/officeart/2008/layout/HorizontalMultiLevelHierarchy"/>
    <dgm:cxn modelId="{774006FB-7D9E-4978-965A-42A188E8626C}" type="presParOf" srcId="{FA2DB6EE-F858-4AFA-B68E-D25F64327C36}" destId="{74EF3D1A-722E-4719-BC5C-3103155BAEED}" srcOrd="5" destOrd="0" presId="urn:microsoft.com/office/officeart/2008/layout/HorizontalMultiLevelHierarchy"/>
    <dgm:cxn modelId="{CB2223E0-6803-4EBA-B320-AC82CB5F0A6F}" type="presParOf" srcId="{74EF3D1A-722E-4719-BC5C-3103155BAEED}" destId="{6988B1FC-C3EB-422C-85B2-9156227CA321}" srcOrd="0" destOrd="0" presId="urn:microsoft.com/office/officeart/2008/layout/HorizontalMultiLevelHierarchy"/>
    <dgm:cxn modelId="{0798B3C5-51CA-47CB-A485-91CE26B7DBB7}" type="presParOf" srcId="{74EF3D1A-722E-4719-BC5C-3103155BAEED}" destId="{B94722BB-695A-46A9-9AEF-279BC70D3A4C}" srcOrd="1" destOrd="0" presId="urn:microsoft.com/office/officeart/2008/layout/HorizontalMultiLevelHierarchy"/>
    <dgm:cxn modelId="{64FB544F-AB10-4BD2-B066-A8659696E53A}" type="presParOf" srcId="{FA2DB6EE-F858-4AFA-B68E-D25F64327C36}" destId="{FF3E34B2-2D43-4C7C-823C-07A457915C52}" srcOrd="6" destOrd="0" presId="urn:microsoft.com/office/officeart/2008/layout/HorizontalMultiLevelHierarchy"/>
    <dgm:cxn modelId="{09545B60-C647-4463-B295-122F19739345}" type="presParOf" srcId="{FF3E34B2-2D43-4C7C-823C-07A457915C52}" destId="{08F5A802-31DF-4688-AB6E-11B33D5FD5E2}" srcOrd="0" destOrd="0" presId="urn:microsoft.com/office/officeart/2008/layout/HorizontalMultiLevelHierarchy"/>
    <dgm:cxn modelId="{E675AF68-622A-4603-8014-127E0BD8BAFD}" type="presParOf" srcId="{FA2DB6EE-F858-4AFA-B68E-D25F64327C36}" destId="{EB21A6F1-911E-47D8-A4E2-2F21FB622389}" srcOrd="7" destOrd="0" presId="urn:microsoft.com/office/officeart/2008/layout/HorizontalMultiLevelHierarchy"/>
    <dgm:cxn modelId="{7ECE1349-2031-4C0E-B4FE-0FA51D84E222}" type="presParOf" srcId="{EB21A6F1-911E-47D8-A4E2-2F21FB622389}" destId="{17EAA4D6-2926-4D98-8649-C668CA33E0DB}" srcOrd="0" destOrd="0" presId="urn:microsoft.com/office/officeart/2008/layout/HorizontalMultiLevelHierarchy"/>
    <dgm:cxn modelId="{5E6D7A1E-D169-4685-AC1E-34EE08896097}" type="presParOf" srcId="{EB21A6F1-911E-47D8-A4E2-2F21FB622389}" destId="{B376140A-BB4E-44C1-852F-8C7F5705BA1E}" srcOrd="1" destOrd="0" presId="urn:microsoft.com/office/officeart/2008/layout/HorizontalMultiLevelHierarchy"/>
    <dgm:cxn modelId="{09A4E09A-6ED5-43EE-8A72-53B0CDB2065C}" type="presParOf" srcId="{FA2DB6EE-F858-4AFA-B68E-D25F64327C36}" destId="{25C5FB9A-4C6D-40BB-8112-4322CDAE42EF}" srcOrd="8" destOrd="0" presId="urn:microsoft.com/office/officeart/2008/layout/HorizontalMultiLevelHierarchy"/>
    <dgm:cxn modelId="{130DB8B7-73D7-49BC-A57E-8DBB34FB9B07}" type="presParOf" srcId="{25C5FB9A-4C6D-40BB-8112-4322CDAE42EF}" destId="{796EEC82-B991-4E6F-917C-6AF11A20A049}" srcOrd="0" destOrd="0" presId="urn:microsoft.com/office/officeart/2008/layout/HorizontalMultiLevelHierarchy"/>
    <dgm:cxn modelId="{3D51FF3F-C2CE-4CBC-B3AB-88D0C40784DD}" type="presParOf" srcId="{FA2DB6EE-F858-4AFA-B68E-D25F64327C36}" destId="{9405FEB7-76B5-46BE-9B97-569D6FF6AD46}" srcOrd="9" destOrd="0" presId="urn:microsoft.com/office/officeart/2008/layout/HorizontalMultiLevelHierarchy"/>
    <dgm:cxn modelId="{9CCEBD14-E06C-48BB-A154-F28E0522D4E3}" type="presParOf" srcId="{9405FEB7-76B5-46BE-9B97-569D6FF6AD46}" destId="{9D982633-AEAA-4C16-BB0F-A1EDBA1AC16A}" srcOrd="0" destOrd="0" presId="urn:microsoft.com/office/officeart/2008/layout/HorizontalMultiLevelHierarchy"/>
    <dgm:cxn modelId="{38EDAFAD-FF79-43ED-B71C-DDA20CF758CC}" type="presParOf" srcId="{9405FEB7-76B5-46BE-9B97-569D6FF6AD46}" destId="{B77D9BA9-B870-43AC-831A-3923C90EA7EB}" srcOrd="1" destOrd="0" presId="urn:microsoft.com/office/officeart/2008/layout/HorizontalMultiLevelHierarchy"/>
    <dgm:cxn modelId="{F1ABDF4F-F492-4046-93E3-4C3BB0F8DD5A}" type="presParOf" srcId="{FA2DB6EE-F858-4AFA-B68E-D25F64327C36}" destId="{F8FC0E70-3AE1-49D2-A0B3-3808D525DE68}" srcOrd="10" destOrd="0" presId="urn:microsoft.com/office/officeart/2008/layout/HorizontalMultiLevelHierarchy"/>
    <dgm:cxn modelId="{48E76650-1AD1-420F-944A-C354858942AA}" type="presParOf" srcId="{F8FC0E70-3AE1-49D2-A0B3-3808D525DE68}" destId="{9448B5B9-8E80-4906-B46B-4195DEC38CA8}" srcOrd="0" destOrd="0" presId="urn:microsoft.com/office/officeart/2008/layout/HorizontalMultiLevelHierarchy"/>
    <dgm:cxn modelId="{36926827-2BE6-46C4-8AE8-71BC8D3571C2}" type="presParOf" srcId="{FA2DB6EE-F858-4AFA-B68E-D25F64327C36}" destId="{74362A34-DCA1-420E-A6BF-CCF09DF4BED5}" srcOrd="11" destOrd="0" presId="urn:microsoft.com/office/officeart/2008/layout/HorizontalMultiLevelHierarchy"/>
    <dgm:cxn modelId="{AC3BB40A-AA27-483A-948C-8F0053B6DE88}" type="presParOf" srcId="{74362A34-DCA1-420E-A6BF-CCF09DF4BED5}" destId="{19DF0F91-48B0-4A79-BA87-5D9EA79DF217}" srcOrd="0" destOrd="0" presId="urn:microsoft.com/office/officeart/2008/layout/HorizontalMultiLevelHierarchy"/>
    <dgm:cxn modelId="{B035DE0E-2DF3-4311-AD25-1449A4F967CB}" type="presParOf" srcId="{74362A34-DCA1-420E-A6BF-CCF09DF4BED5}" destId="{DB1B5F84-D9F9-4235-B86D-8FA68D451EA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6C99B7-45EC-4726-BC09-B38129617B3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3AEC39-BCBC-4A3D-805D-99F5E6083041}">
      <dgm:prSet phldrT="[Text]" custT="1"/>
      <dgm:spPr/>
      <dgm:t>
        <a:bodyPr/>
        <a:lstStyle/>
        <a:p>
          <a:r>
            <a:rPr lang="x-none" sz="1400" dirty="0" smtClean="0"/>
            <a:t>Măsurile de combatere a surselor de poluare în localitățile urbane</a:t>
          </a:r>
          <a:endParaRPr lang="en-US" sz="1400" dirty="0"/>
        </a:p>
      </dgm:t>
    </dgm:pt>
    <dgm:pt modelId="{184D01B8-397F-47CE-AFF7-A8E6ECFBFF05}" type="parTrans" cxnId="{9F806DCF-0257-42A4-99DB-E579117CA49E}">
      <dgm:prSet/>
      <dgm:spPr/>
      <dgm:t>
        <a:bodyPr/>
        <a:lstStyle/>
        <a:p>
          <a:endParaRPr lang="en-US"/>
        </a:p>
      </dgm:t>
    </dgm:pt>
    <dgm:pt modelId="{6F1AA50B-8253-4FB6-980D-70DD4465E719}" type="sibTrans" cxnId="{9F806DCF-0257-42A4-99DB-E579117CA49E}">
      <dgm:prSet/>
      <dgm:spPr/>
      <dgm:t>
        <a:bodyPr/>
        <a:lstStyle/>
        <a:p>
          <a:endParaRPr lang="en-US"/>
        </a:p>
      </dgm:t>
    </dgm:pt>
    <dgm:pt modelId="{94716DA3-4759-4BFA-8488-186D0C134973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Îmbunătățirea stării tehnice a parcului auto</a:t>
          </a:r>
          <a:endParaRPr lang="en-US" sz="1200" dirty="0">
            <a:solidFill>
              <a:schemeClr val="tx1"/>
            </a:solidFill>
          </a:endParaRPr>
        </a:p>
      </dgm:t>
    </dgm:pt>
    <dgm:pt modelId="{43F779B8-22D2-49D8-B9FA-90F29AD5EB2A}" type="parTrans" cxnId="{AE685B51-DE61-4BC6-BD3B-22C92518319A}">
      <dgm:prSet/>
      <dgm:spPr/>
      <dgm:t>
        <a:bodyPr/>
        <a:lstStyle/>
        <a:p>
          <a:endParaRPr lang="en-US"/>
        </a:p>
      </dgm:t>
    </dgm:pt>
    <dgm:pt modelId="{3C333ADD-35D7-4178-88BE-3CCF0590ADA3}" type="sibTrans" cxnId="{AE685B51-DE61-4BC6-BD3B-22C92518319A}">
      <dgm:prSet/>
      <dgm:spPr/>
      <dgm:t>
        <a:bodyPr/>
        <a:lstStyle/>
        <a:p>
          <a:endParaRPr lang="en-US"/>
        </a:p>
      </dgm:t>
    </dgm:pt>
    <dgm:pt modelId="{EBFCDA43-782F-4CC9-8B85-464E651F11B7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Instituirea testării tehnice anulate obligatorii a tuturor automobilelor</a:t>
          </a:r>
          <a:endParaRPr lang="en-US" sz="1200" dirty="0">
            <a:solidFill>
              <a:schemeClr val="tx1"/>
            </a:solidFill>
          </a:endParaRPr>
        </a:p>
      </dgm:t>
    </dgm:pt>
    <dgm:pt modelId="{37737344-FC4B-4D52-98B7-4827E05D64A9}" type="parTrans" cxnId="{A515B9DE-2AF5-4A10-9945-4905858D4F8B}">
      <dgm:prSet/>
      <dgm:spPr/>
      <dgm:t>
        <a:bodyPr/>
        <a:lstStyle/>
        <a:p>
          <a:endParaRPr lang="en-US"/>
        </a:p>
      </dgm:t>
    </dgm:pt>
    <dgm:pt modelId="{00F1726D-E60D-4667-88D5-F578581A5A22}" type="sibTrans" cxnId="{A515B9DE-2AF5-4A10-9945-4905858D4F8B}">
      <dgm:prSet/>
      <dgm:spPr/>
      <dgm:t>
        <a:bodyPr/>
        <a:lstStyle/>
        <a:p>
          <a:endParaRPr lang="en-US"/>
        </a:p>
      </dgm:t>
    </dgm:pt>
    <dgm:pt modelId="{4340D49E-8C11-47AB-B0DB-5199D6149957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Implementarea normativelor ecologice europene</a:t>
          </a:r>
          <a:endParaRPr lang="en-US" sz="1200" dirty="0">
            <a:solidFill>
              <a:schemeClr val="tx1"/>
            </a:solidFill>
          </a:endParaRPr>
        </a:p>
      </dgm:t>
    </dgm:pt>
    <dgm:pt modelId="{E6ED576C-7FC7-45D5-A8CF-0F81D516C7D1}" type="parTrans" cxnId="{5BCCF639-9B6B-4504-AAC8-627F82063527}">
      <dgm:prSet/>
      <dgm:spPr/>
      <dgm:t>
        <a:bodyPr/>
        <a:lstStyle/>
        <a:p>
          <a:endParaRPr lang="en-US"/>
        </a:p>
      </dgm:t>
    </dgm:pt>
    <dgm:pt modelId="{5B8942D8-E20D-407B-BE43-D3DE615CF0BC}" type="sibTrans" cxnId="{5BCCF639-9B6B-4504-AAC8-627F82063527}">
      <dgm:prSet/>
      <dgm:spPr/>
      <dgm:t>
        <a:bodyPr/>
        <a:lstStyle/>
        <a:p>
          <a:endParaRPr lang="en-US"/>
        </a:p>
      </dgm:t>
    </dgm:pt>
    <dgm:pt modelId="{A2B56820-42B8-4BA4-86A3-37A06FD0F6D4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Aplicarea restricțiilor la importul automobilelor cu un grad înalt de uzură</a:t>
          </a:r>
          <a:endParaRPr lang="en-US" sz="1200" dirty="0">
            <a:solidFill>
              <a:schemeClr val="tx1"/>
            </a:solidFill>
          </a:endParaRPr>
        </a:p>
      </dgm:t>
    </dgm:pt>
    <dgm:pt modelId="{4871D1B7-1B0C-415A-BDB4-751AABD70426}" type="parTrans" cxnId="{A0CD3740-F427-4AC9-A130-777DB5F3F72C}">
      <dgm:prSet/>
      <dgm:spPr/>
      <dgm:t>
        <a:bodyPr/>
        <a:lstStyle/>
        <a:p>
          <a:endParaRPr lang="en-US"/>
        </a:p>
      </dgm:t>
    </dgm:pt>
    <dgm:pt modelId="{4B596E6E-2806-4B2B-848A-8485A59AC0D7}" type="sibTrans" cxnId="{A0CD3740-F427-4AC9-A130-777DB5F3F72C}">
      <dgm:prSet/>
      <dgm:spPr/>
      <dgm:t>
        <a:bodyPr/>
        <a:lstStyle/>
        <a:p>
          <a:endParaRPr lang="en-US"/>
        </a:p>
      </dgm:t>
    </dgm:pt>
    <dgm:pt modelId="{45BEA9D6-D60F-42B7-852A-AF64ADAF7E42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Inventarierea tuturor surselor de poluare prin crearea și gestionarea unui registru al agenților poluanți</a:t>
          </a:r>
          <a:endParaRPr lang="en-US" sz="1200" dirty="0">
            <a:solidFill>
              <a:schemeClr val="tx1"/>
            </a:solidFill>
          </a:endParaRPr>
        </a:p>
      </dgm:t>
    </dgm:pt>
    <dgm:pt modelId="{81B10CAC-BE71-4835-A9B7-20BEB2A4AAC3}" type="parTrans" cxnId="{53F98C48-23FD-4617-9727-A92966C98CAB}">
      <dgm:prSet/>
      <dgm:spPr/>
      <dgm:t>
        <a:bodyPr/>
        <a:lstStyle/>
        <a:p>
          <a:endParaRPr lang="en-US"/>
        </a:p>
      </dgm:t>
    </dgm:pt>
    <dgm:pt modelId="{E648CC04-65F7-45BF-A3C6-82D68B30E590}" type="sibTrans" cxnId="{53F98C48-23FD-4617-9727-A92966C98CAB}">
      <dgm:prSet/>
      <dgm:spPr/>
      <dgm:t>
        <a:bodyPr/>
        <a:lstStyle/>
        <a:p>
          <a:endParaRPr lang="en-US"/>
        </a:p>
      </dgm:t>
    </dgm:pt>
    <dgm:pt modelId="{4078848F-32AB-4215-BEDD-42F5D55392CA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Folosirea surselor de energie regenerabilă (eoliană, solară)</a:t>
          </a:r>
          <a:endParaRPr lang="en-US" sz="1200" dirty="0">
            <a:solidFill>
              <a:schemeClr val="tx1"/>
            </a:solidFill>
          </a:endParaRPr>
        </a:p>
      </dgm:t>
    </dgm:pt>
    <dgm:pt modelId="{DA65B7ED-C3CA-41ED-932A-7D00EBE44711}" type="parTrans" cxnId="{88968B6A-1BBA-43A9-850C-1226B2C19D88}">
      <dgm:prSet/>
      <dgm:spPr/>
      <dgm:t>
        <a:bodyPr/>
        <a:lstStyle/>
        <a:p>
          <a:endParaRPr lang="en-US"/>
        </a:p>
      </dgm:t>
    </dgm:pt>
    <dgm:pt modelId="{DEA2630D-222D-4D1F-BDA6-0BB6E8839A05}" type="sibTrans" cxnId="{88968B6A-1BBA-43A9-850C-1226B2C19D88}">
      <dgm:prSet/>
      <dgm:spPr/>
      <dgm:t>
        <a:bodyPr/>
        <a:lstStyle/>
        <a:p>
          <a:endParaRPr lang="en-US"/>
        </a:p>
      </dgm:t>
    </dgm:pt>
    <dgm:pt modelId="{C85E3B91-04BF-4A14-B1A1-22852C7C549C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Instalarea dispozitivelor (filtrelor) de purificare a emisiilor</a:t>
          </a:r>
          <a:endParaRPr lang="en-US" sz="1200" dirty="0">
            <a:solidFill>
              <a:schemeClr val="tx1"/>
            </a:solidFill>
          </a:endParaRPr>
        </a:p>
      </dgm:t>
    </dgm:pt>
    <dgm:pt modelId="{C1A3FA52-804D-4C46-9031-117655FC8E13}" type="parTrans" cxnId="{3ECA9E2C-2314-434F-AED4-D402E1712006}">
      <dgm:prSet/>
      <dgm:spPr/>
      <dgm:t>
        <a:bodyPr/>
        <a:lstStyle/>
        <a:p>
          <a:endParaRPr lang="en-US"/>
        </a:p>
      </dgm:t>
    </dgm:pt>
    <dgm:pt modelId="{C71DF57E-97C7-4E5B-B795-A3A36D08C999}" type="sibTrans" cxnId="{3ECA9E2C-2314-434F-AED4-D402E1712006}">
      <dgm:prSet/>
      <dgm:spPr/>
      <dgm:t>
        <a:bodyPr/>
        <a:lstStyle/>
        <a:p>
          <a:endParaRPr lang="en-US"/>
        </a:p>
      </dgm:t>
    </dgm:pt>
    <dgm:pt modelId="{F2257EB4-3C4A-4D4A-BDF9-202240CF6443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Practicarea sistematică a curățirii umede a străzilor și piețelor</a:t>
          </a:r>
          <a:endParaRPr lang="en-US" sz="1200" dirty="0">
            <a:solidFill>
              <a:schemeClr val="tx1"/>
            </a:solidFill>
          </a:endParaRPr>
        </a:p>
      </dgm:t>
    </dgm:pt>
    <dgm:pt modelId="{3BCA9070-8474-43B3-A08A-397EA98AED5D}" type="parTrans" cxnId="{53098AC0-8A92-4A99-957C-25141297384D}">
      <dgm:prSet/>
      <dgm:spPr/>
      <dgm:t>
        <a:bodyPr/>
        <a:lstStyle/>
        <a:p>
          <a:endParaRPr lang="en-US"/>
        </a:p>
      </dgm:t>
    </dgm:pt>
    <dgm:pt modelId="{73E1A060-8349-48F1-A939-169155F78C5A}" type="sibTrans" cxnId="{53098AC0-8A92-4A99-957C-25141297384D}">
      <dgm:prSet/>
      <dgm:spPr/>
      <dgm:t>
        <a:bodyPr/>
        <a:lstStyle/>
        <a:p>
          <a:endParaRPr lang="en-US"/>
        </a:p>
      </dgm:t>
    </dgm:pt>
    <dgm:pt modelId="{959EA287-166F-4FBC-BF8D-24012C8E6084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Înverzirea teritoriilor</a:t>
          </a:r>
          <a:endParaRPr lang="en-US" sz="1200" dirty="0">
            <a:solidFill>
              <a:schemeClr val="tx1"/>
            </a:solidFill>
          </a:endParaRPr>
        </a:p>
      </dgm:t>
    </dgm:pt>
    <dgm:pt modelId="{6AD161DE-96F6-449D-B34C-3EFB04EA7CDE}" type="parTrans" cxnId="{6D618E25-3C47-4F66-B66E-C2AA3AD8BAAA}">
      <dgm:prSet/>
      <dgm:spPr/>
      <dgm:t>
        <a:bodyPr/>
        <a:lstStyle/>
        <a:p>
          <a:endParaRPr lang="en-US"/>
        </a:p>
      </dgm:t>
    </dgm:pt>
    <dgm:pt modelId="{27AA3D2D-7094-414D-8AB9-117E04F1D1FD}" type="sibTrans" cxnId="{6D618E25-3C47-4F66-B66E-C2AA3AD8BAAA}">
      <dgm:prSet/>
      <dgm:spPr/>
      <dgm:t>
        <a:bodyPr/>
        <a:lstStyle/>
        <a:p>
          <a:endParaRPr lang="en-US"/>
        </a:p>
      </dgm:t>
    </dgm:pt>
    <dgm:pt modelId="{7D38750D-D67C-4304-A7AF-5520E6693113}" type="pres">
      <dgm:prSet presAssocID="{796C99B7-45EC-4726-BC09-B38129617B3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9F5783-104D-4EDC-A664-BAD1938B03CA}" type="pres">
      <dgm:prSet presAssocID="{B33AEC39-BCBC-4A3D-805D-99F5E6083041}" presName="root1" presStyleCnt="0"/>
      <dgm:spPr/>
    </dgm:pt>
    <dgm:pt modelId="{20AB0242-44B0-409F-B87E-0A47EFCCDFF2}" type="pres">
      <dgm:prSet presAssocID="{B33AEC39-BCBC-4A3D-805D-99F5E6083041}" presName="LevelOneTextNode" presStyleLbl="node0" presStyleIdx="0" presStyleCnt="1" custScaleX="158358" custScaleY="183873" custLinFactX="-74843" custLinFactNeighborX="-100000" custLinFactNeighborY="-4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7955210-9A5B-4368-A0CC-E48119EB3C50}" type="pres">
      <dgm:prSet presAssocID="{B33AEC39-BCBC-4A3D-805D-99F5E6083041}" presName="level2hierChild" presStyleCnt="0"/>
      <dgm:spPr/>
    </dgm:pt>
    <dgm:pt modelId="{5F619888-6950-4C9E-BE32-5175322062B3}" type="pres">
      <dgm:prSet presAssocID="{43F779B8-22D2-49D8-B9FA-90F29AD5EB2A}" presName="conn2-1" presStyleLbl="parChTrans1D2" presStyleIdx="0" presStyleCnt="9"/>
      <dgm:spPr/>
      <dgm:t>
        <a:bodyPr/>
        <a:lstStyle/>
        <a:p>
          <a:endParaRPr lang="ru-RU"/>
        </a:p>
      </dgm:t>
    </dgm:pt>
    <dgm:pt modelId="{27161EF8-F9D0-49E0-9835-5856302C5B93}" type="pres">
      <dgm:prSet presAssocID="{43F779B8-22D2-49D8-B9FA-90F29AD5EB2A}" presName="connTx" presStyleLbl="parChTrans1D2" presStyleIdx="0" presStyleCnt="9"/>
      <dgm:spPr/>
      <dgm:t>
        <a:bodyPr/>
        <a:lstStyle/>
        <a:p>
          <a:endParaRPr lang="ru-RU"/>
        </a:p>
      </dgm:t>
    </dgm:pt>
    <dgm:pt modelId="{7C44FDA9-4213-4807-B1C3-D4BE7B85366B}" type="pres">
      <dgm:prSet presAssocID="{94716DA3-4759-4BFA-8488-186D0C134973}" presName="root2" presStyleCnt="0"/>
      <dgm:spPr/>
    </dgm:pt>
    <dgm:pt modelId="{569D07BA-ABC1-4789-A69B-64782CE0FDEB}" type="pres">
      <dgm:prSet presAssocID="{94716DA3-4759-4BFA-8488-186D0C134973}" presName="LevelTwoTextNode" presStyleLbl="node2" presStyleIdx="0" presStyleCnt="9" custScaleX="325027" custLinFactNeighborX="10101" custLinFactNeighborY="-10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7A6F25-C91B-408D-B11F-529EDFA9CE16}" type="pres">
      <dgm:prSet presAssocID="{94716DA3-4759-4BFA-8488-186D0C134973}" presName="level3hierChild" presStyleCnt="0"/>
      <dgm:spPr/>
    </dgm:pt>
    <dgm:pt modelId="{D306976D-4AF2-4AC7-B516-8DC329A0FA26}" type="pres">
      <dgm:prSet presAssocID="{37737344-FC4B-4D52-98B7-4827E05D64A9}" presName="conn2-1" presStyleLbl="parChTrans1D2" presStyleIdx="1" presStyleCnt="9"/>
      <dgm:spPr/>
      <dgm:t>
        <a:bodyPr/>
        <a:lstStyle/>
        <a:p>
          <a:endParaRPr lang="ru-RU"/>
        </a:p>
      </dgm:t>
    </dgm:pt>
    <dgm:pt modelId="{B898482F-389D-4FE0-B7E8-51A48496B763}" type="pres">
      <dgm:prSet presAssocID="{37737344-FC4B-4D52-98B7-4827E05D64A9}" presName="connTx" presStyleLbl="parChTrans1D2" presStyleIdx="1" presStyleCnt="9"/>
      <dgm:spPr/>
      <dgm:t>
        <a:bodyPr/>
        <a:lstStyle/>
        <a:p>
          <a:endParaRPr lang="ru-RU"/>
        </a:p>
      </dgm:t>
    </dgm:pt>
    <dgm:pt modelId="{B4AB17C0-0517-4C3B-82F8-3E70CC983554}" type="pres">
      <dgm:prSet presAssocID="{EBFCDA43-782F-4CC9-8B85-464E651F11B7}" presName="root2" presStyleCnt="0"/>
      <dgm:spPr/>
    </dgm:pt>
    <dgm:pt modelId="{B641F31C-3280-4956-9BB0-83E0A9542196}" type="pres">
      <dgm:prSet presAssocID="{EBFCDA43-782F-4CC9-8B85-464E651F11B7}" presName="LevelTwoTextNode" presStyleLbl="node2" presStyleIdx="1" presStyleCnt="9" custScaleX="325027" custLinFactNeighborX="10101" custLinFactNeighborY="-10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3F98ED-77AA-469D-980C-962560B93282}" type="pres">
      <dgm:prSet presAssocID="{EBFCDA43-782F-4CC9-8B85-464E651F11B7}" presName="level3hierChild" presStyleCnt="0"/>
      <dgm:spPr/>
    </dgm:pt>
    <dgm:pt modelId="{AF0E0260-260E-43D1-AFD5-9C31A0262FED}" type="pres">
      <dgm:prSet presAssocID="{E6ED576C-7FC7-45D5-A8CF-0F81D516C7D1}" presName="conn2-1" presStyleLbl="parChTrans1D2" presStyleIdx="2" presStyleCnt="9"/>
      <dgm:spPr/>
      <dgm:t>
        <a:bodyPr/>
        <a:lstStyle/>
        <a:p>
          <a:endParaRPr lang="ru-RU"/>
        </a:p>
      </dgm:t>
    </dgm:pt>
    <dgm:pt modelId="{80788B61-E85B-4BF5-A4A0-67BD47AA4CFA}" type="pres">
      <dgm:prSet presAssocID="{E6ED576C-7FC7-45D5-A8CF-0F81D516C7D1}" presName="connTx" presStyleLbl="parChTrans1D2" presStyleIdx="2" presStyleCnt="9"/>
      <dgm:spPr/>
      <dgm:t>
        <a:bodyPr/>
        <a:lstStyle/>
        <a:p>
          <a:endParaRPr lang="ru-RU"/>
        </a:p>
      </dgm:t>
    </dgm:pt>
    <dgm:pt modelId="{F55CE8A8-B34E-4F8B-BADE-418175DDE740}" type="pres">
      <dgm:prSet presAssocID="{4340D49E-8C11-47AB-B0DB-5199D6149957}" presName="root2" presStyleCnt="0"/>
      <dgm:spPr/>
    </dgm:pt>
    <dgm:pt modelId="{20259753-07AB-47D5-8392-8A311A65D045}" type="pres">
      <dgm:prSet presAssocID="{4340D49E-8C11-47AB-B0DB-5199D6149957}" presName="LevelTwoTextNode" presStyleLbl="node2" presStyleIdx="2" presStyleCnt="9" custScaleX="325027" custLinFactNeighborX="10101" custLinFactNeighborY="-10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53549B-E7A7-438B-ADC5-250D2CD5FEDB}" type="pres">
      <dgm:prSet presAssocID="{4340D49E-8C11-47AB-B0DB-5199D6149957}" presName="level3hierChild" presStyleCnt="0"/>
      <dgm:spPr/>
    </dgm:pt>
    <dgm:pt modelId="{05CB5CDE-126E-4F7F-8B7E-251CE5B9E5E0}" type="pres">
      <dgm:prSet presAssocID="{4871D1B7-1B0C-415A-BDB4-751AABD70426}" presName="conn2-1" presStyleLbl="parChTrans1D2" presStyleIdx="3" presStyleCnt="9"/>
      <dgm:spPr/>
      <dgm:t>
        <a:bodyPr/>
        <a:lstStyle/>
        <a:p>
          <a:endParaRPr lang="ru-RU"/>
        </a:p>
      </dgm:t>
    </dgm:pt>
    <dgm:pt modelId="{66119722-6683-4E59-805A-D976CDE28BFC}" type="pres">
      <dgm:prSet presAssocID="{4871D1B7-1B0C-415A-BDB4-751AABD70426}" presName="connTx" presStyleLbl="parChTrans1D2" presStyleIdx="3" presStyleCnt="9"/>
      <dgm:spPr/>
      <dgm:t>
        <a:bodyPr/>
        <a:lstStyle/>
        <a:p>
          <a:endParaRPr lang="ru-RU"/>
        </a:p>
      </dgm:t>
    </dgm:pt>
    <dgm:pt modelId="{F4F0A04D-5737-4088-A7C3-4E1437149120}" type="pres">
      <dgm:prSet presAssocID="{A2B56820-42B8-4BA4-86A3-37A06FD0F6D4}" presName="root2" presStyleCnt="0"/>
      <dgm:spPr/>
    </dgm:pt>
    <dgm:pt modelId="{10595AE1-1327-4DE9-ADA2-FE902E21508D}" type="pres">
      <dgm:prSet presAssocID="{A2B56820-42B8-4BA4-86A3-37A06FD0F6D4}" presName="LevelTwoTextNode" presStyleLbl="node2" presStyleIdx="3" presStyleCnt="9" custScaleX="325027" custLinFactNeighborX="10101" custLinFactNeighborY="-10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6600B1-F425-4A70-88DE-4C5B90E9AE73}" type="pres">
      <dgm:prSet presAssocID="{A2B56820-42B8-4BA4-86A3-37A06FD0F6D4}" presName="level3hierChild" presStyleCnt="0"/>
      <dgm:spPr/>
    </dgm:pt>
    <dgm:pt modelId="{9DEFF434-7945-4870-A334-824287BA1998}" type="pres">
      <dgm:prSet presAssocID="{81B10CAC-BE71-4835-A9B7-20BEB2A4AAC3}" presName="conn2-1" presStyleLbl="parChTrans1D2" presStyleIdx="4" presStyleCnt="9"/>
      <dgm:spPr/>
      <dgm:t>
        <a:bodyPr/>
        <a:lstStyle/>
        <a:p>
          <a:endParaRPr lang="ru-RU"/>
        </a:p>
      </dgm:t>
    </dgm:pt>
    <dgm:pt modelId="{3877FF58-8392-4F0F-8857-EF2BA3D55B18}" type="pres">
      <dgm:prSet presAssocID="{81B10CAC-BE71-4835-A9B7-20BEB2A4AAC3}" presName="connTx" presStyleLbl="parChTrans1D2" presStyleIdx="4" presStyleCnt="9"/>
      <dgm:spPr/>
      <dgm:t>
        <a:bodyPr/>
        <a:lstStyle/>
        <a:p>
          <a:endParaRPr lang="ru-RU"/>
        </a:p>
      </dgm:t>
    </dgm:pt>
    <dgm:pt modelId="{D4134DBE-3211-42A2-91DA-BA1DD2D13D18}" type="pres">
      <dgm:prSet presAssocID="{45BEA9D6-D60F-42B7-852A-AF64ADAF7E42}" presName="root2" presStyleCnt="0"/>
      <dgm:spPr/>
    </dgm:pt>
    <dgm:pt modelId="{7BB93166-B464-4227-9384-C27AF52812E9}" type="pres">
      <dgm:prSet presAssocID="{45BEA9D6-D60F-42B7-852A-AF64ADAF7E42}" presName="LevelTwoTextNode" presStyleLbl="node2" presStyleIdx="4" presStyleCnt="9" custScaleX="325027" custLinFactNeighborX="10101" custLinFactNeighborY="-10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D941BB2-BFA6-4DBA-9EE6-5EAF1D3FFE85}" type="pres">
      <dgm:prSet presAssocID="{45BEA9D6-D60F-42B7-852A-AF64ADAF7E42}" presName="level3hierChild" presStyleCnt="0"/>
      <dgm:spPr/>
    </dgm:pt>
    <dgm:pt modelId="{A58B689D-49A2-4F10-A819-F55E80924B2E}" type="pres">
      <dgm:prSet presAssocID="{DA65B7ED-C3CA-41ED-932A-7D00EBE44711}" presName="conn2-1" presStyleLbl="parChTrans1D2" presStyleIdx="5" presStyleCnt="9"/>
      <dgm:spPr/>
      <dgm:t>
        <a:bodyPr/>
        <a:lstStyle/>
        <a:p>
          <a:endParaRPr lang="ru-RU"/>
        </a:p>
      </dgm:t>
    </dgm:pt>
    <dgm:pt modelId="{D6A4FA75-8518-40AB-977C-3324CCADA1E2}" type="pres">
      <dgm:prSet presAssocID="{DA65B7ED-C3CA-41ED-932A-7D00EBE44711}" presName="connTx" presStyleLbl="parChTrans1D2" presStyleIdx="5" presStyleCnt="9"/>
      <dgm:spPr/>
      <dgm:t>
        <a:bodyPr/>
        <a:lstStyle/>
        <a:p>
          <a:endParaRPr lang="ru-RU"/>
        </a:p>
      </dgm:t>
    </dgm:pt>
    <dgm:pt modelId="{116AC12C-BA4F-4F27-9465-8AAC10411A60}" type="pres">
      <dgm:prSet presAssocID="{4078848F-32AB-4215-BEDD-42F5D55392CA}" presName="root2" presStyleCnt="0"/>
      <dgm:spPr/>
    </dgm:pt>
    <dgm:pt modelId="{D95E1EE7-A313-4FB7-B85F-F570FD7B9753}" type="pres">
      <dgm:prSet presAssocID="{4078848F-32AB-4215-BEDD-42F5D55392CA}" presName="LevelTwoTextNode" presStyleLbl="node2" presStyleIdx="5" presStyleCnt="9" custScaleX="325027" custLinFactNeighborX="10101" custLinFactNeighborY="-10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DF7B27-8298-4FEE-9C2A-EC30FD4DB6FB}" type="pres">
      <dgm:prSet presAssocID="{4078848F-32AB-4215-BEDD-42F5D55392CA}" presName="level3hierChild" presStyleCnt="0"/>
      <dgm:spPr/>
    </dgm:pt>
    <dgm:pt modelId="{2F205497-4153-4B1F-94DF-C165D0F4C6E6}" type="pres">
      <dgm:prSet presAssocID="{C1A3FA52-804D-4C46-9031-117655FC8E13}" presName="conn2-1" presStyleLbl="parChTrans1D2" presStyleIdx="6" presStyleCnt="9"/>
      <dgm:spPr/>
      <dgm:t>
        <a:bodyPr/>
        <a:lstStyle/>
        <a:p>
          <a:endParaRPr lang="ru-RU"/>
        </a:p>
      </dgm:t>
    </dgm:pt>
    <dgm:pt modelId="{28B76F7A-91E9-4B2B-86B9-B1A75126DF4B}" type="pres">
      <dgm:prSet presAssocID="{C1A3FA52-804D-4C46-9031-117655FC8E13}" presName="connTx" presStyleLbl="parChTrans1D2" presStyleIdx="6" presStyleCnt="9"/>
      <dgm:spPr/>
      <dgm:t>
        <a:bodyPr/>
        <a:lstStyle/>
        <a:p>
          <a:endParaRPr lang="ru-RU"/>
        </a:p>
      </dgm:t>
    </dgm:pt>
    <dgm:pt modelId="{640FA5A2-B911-402A-ACEC-8114C7776CE8}" type="pres">
      <dgm:prSet presAssocID="{C85E3B91-04BF-4A14-B1A1-22852C7C549C}" presName="root2" presStyleCnt="0"/>
      <dgm:spPr/>
    </dgm:pt>
    <dgm:pt modelId="{3E0FBC67-566C-40F3-BDC3-88411EF26AB8}" type="pres">
      <dgm:prSet presAssocID="{C85E3B91-04BF-4A14-B1A1-22852C7C549C}" presName="LevelTwoTextNode" presStyleLbl="node2" presStyleIdx="6" presStyleCnt="9" custScaleX="325027" custLinFactNeighborX="10101" custLinFactNeighborY="-10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BDF083-2C20-4C44-982E-1B4E78DA71FE}" type="pres">
      <dgm:prSet presAssocID="{C85E3B91-04BF-4A14-B1A1-22852C7C549C}" presName="level3hierChild" presStyleCnt="0"/>
      <dgm:spPr/>
    </dgm:pt>
    <dgm:pt modelId="{1FCCF1C0-BBE0-4628-BA5B-644589882981}" type="pres">
      <dgm:prSet presAssocID="{3BCA9070-8474-43B3-A08A-397EA98AED5D}" presName="conn2-1" presStyleLbl="parChTrans1D2" presStyleIdx="7" presStyleCnt="9"/>
      <dgm:spPr/>
      <dgm:t>
        <a:bodyPr/>
        <a:lstStyle/>
        <a:p>
          <a:endParaRPr lang="ru-RU"/>
        </a:p>
      </dgm:t>
    </dgm:pt>
    <dgm:pt modelId="{3F1DB4D7-1502-4D7F-BD22-DF1978158A40}" type="pres">
      <dgm:prSet presAssocID="{3BCA9070-8474-43B3-A08A-397EA98AED5D}" presName="connTx" presStyleLbl="parChTrans1D2" presStyleIdx="7" presStyleCnt="9"/>
      <dgm:spPr/>
      <dgm:t>
        <a:bodyPr/>
        <a:lstStyle/>
        <a:p>
          <a:endParaRPr lang="ru-RU"/>
        </a:p>
      </dgm:t>
    </dgm:pt>
    <dgm:pt modelId="{81A55380-1D24-4134-8574-B2339CACB207}" type="pres">
      <dgm:prSet presAssocID="{F2257EB4-3C4A-4D4A-BDF9-202240CF6443}" presName="root2" presStyleCnt="0"/>
      <dgm:spPr/>
    </dgm:pt>
    <dgm:pt modelId="{4FF667B3-F22E-4346-A6DF-C6D8938266F8}" type="pres">
      <dgm:prSet presAssocID="{F2257EB4-3C4A-4D4A-BDF9-202240CF6443}" presName="LevelTwoTextNode" presStyleLbl="node2" presStyleIdx="7" presStyleCnt="9" custScaleX="325027" custLinFactNeighborX="10101" custLinFactNeighborY="-10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7814C8-4873-40BF-9C75-1C441CEB99D3}" type="pres">
      <dgm:prSet presAssocID="{F2257EB4-3C4A-4D4A-BDF9-202240CF6443}" presName="level3hierChild" presStyleCnt="0"/>
      <dgm:spPr/>
    </dgm:pt>
    <dgm:pt modelId="{A8579DFE-7EBD-4A23-BB4A-6779992736AF}" type="pres">
      <dgm:prSet presAssocID="{6AD161DE-96F6-449D-B34C-3EFB04EA7CDE}" presName="conn2-1" presStyleLbl="parChTrans1D2" presStyleIdx="8" presStyleCnt="9"/>
      <dgm:spPr/>
      <dgm:t>
        <a:bodyPr/>
        <a:lstStyle/>
        <a:p>
          <a:endParaRPr lang="ru-RU"/>
        </a:p>
      </dgm:t>
    </dgm:pt>
    <dgm:pt modelId="{5C4F40BD-03DE-4464-B2CA-09AA34FC26A8}" type="pres">
      <dgm:prSet presAssocID="{6AD161DE-96F6-449D-B34C-3EFB04EA7CDE}" presName="connTx" presStyleLbl="parChTrans1D2" presStyleIdx="8" presStyleCnt="9"/>
      <dgm:spPr/>
      <dgm:t>
        <a:bodyPr/>
        <a:lstStyle/>
        <a:p>
          <a:endParaRPr lang="ru-RU"/>
        </a:p>
      </dgm:t>
    </dgm:pt>
    <dgm:pt modelId="{66EF5D26-1AD6-4612-B136-A4AF6A9EFD12}" type="pres">
      <dgm:prSet presAssocID="{959EA287-166F-4FBC-BF8D-24012C8E6084}" presName="root2" presStyleCnt="0"/>
      <dgm:spPr/>
    </dgm:pt>
    <dgm:pt modelId="{D0B26466-5729-458C-AFF5-A4FE1C4739B7}" type="pres">
      <dgm:prSet presAssocID="{959EA287-166F-4FBC-BF8D-24012C8E6084}" presName="LevelTwoTextNode" presStyleLbl="node2" presStyleIdx="8" presStyleCnt="9" custScaleX="325027" custLinFactNeighborX="10101" custLinFactNeighborY="-5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298F13-E215-4760-9DDB-5D1B5A9379FB}" type="pres">
      <dgm:prSet presAssocID="{959EA287-166F-4FBC-BF8D-24012C8E6084}" presName="level3hierChild" presStyleCnt="0"/>
      <dgm:spPr/>
    </dgm:pt>
  </dgm:ptLst>
  <dgm:cxnLst>
    <dgm:cxn modelId="{85A9A7C1-38B2-44D2-8167-123551E56751}" type="presOf" srcId="{81B10CAC-BE71-4835-A9B7-20BEB2A4AAC3}" destId="{9DEFF434-7945-4870-A334-824287BA1998}" srcOrd="0" destOrd="0" presId="urn:microsoft.com/office/officeart/2008/layout/HorizontalMultiLevelHierarchy"/>
    <dgm:cxn modelId="{414F8C72-2267-4846-ACC0-F7F3E188EF27}" type="presOf" srcId="{37737344-FC4B-4D52-98B7-4827E05D64A9}" destId="{D306976D-4AF2-4AC7-B516-8DC329A0FA26}" srcOrd="0" destOrd="0" presId="urn:microsoft.com/office/officeart/2008/layout/HorizontalMultiLevelHierarchy"/>
    <dgm:cxn modelId="{584B44CA-F30A-48EA-9793-379A6181395C}" type="presOf" srcId="{DA65B7ED-C3CA-41ED-932A-7D00EBE44711}" destId="{A58B689D-49A2-4F10-A819-F55E80924B2E}" srcOrd="0" destOrd="0" presId="urn:microsoft.com/office/officeart/2008/layout/HorizontalMultiLevelHierarchy"/>
    <dgm:cxn modelId="{30CC4AF4-362C-4254-843B-46F458C2275A}" type="presOf" srcId="{796C99B7-45EC-4726-BC09-B38129617B31}" destId="{7D38750D-D67C-4304-A7AF-5520E6693113}" srcOrd="0" destOrd="0" presId="urn:microsoft.com/office/officeart/2008/layout/HorizontalMultiLevelHierarchy"/>
    <dgm:cxn modelId="{F1D076BC-787E-4798-9312-C3AEDCA4B676}" type="presOf" srcId="{959EA287-166F-4FBC-BF8D-24012C8E6084}" destId="{D0B26466-5729-458C-AFF5-A4FE1C4739B7}" srcOrd="0" destOrd="0" presId="urn:microsoft.com/office/officeart/2008/layout/HorizontalMultiLevelHierarchy"/>
    <dgm:cxn modelId="{78576A46-753D-442B-B9B9-7E74FBE307B8}" type="presOf" srcId="{E6ED576C-7FC7-45D5-A8CF-0F81D516C7D1}" destId="{80788B61-E85B-4BF5-A4A0-67BD47AA4CFA}" srcOrd="1" destOrd="0" presId="urn:microsoft.com/office/officeart/2008/layout/HorizontalMultiLevelHierarchy"/>
    <dgm:cxn modelId="{919F5E0F-7654-463D-84EF-FE501B9A00DD}" type="presOf" srcId="{F2257EB4-3C4A-4D4A-BDF9-202240CF6443}" destId="{4FF667B3-F22E-4346-A6DF-C6D8938266F8}" srcOrd="0" destOrd="0" presId="urn:microsoft.com/office/officeart/2008/layout/HorizontalMultiLevelHierarchy"/>
    <dgm:cxn modelId="{3996B3C6-657F-4FF0-A7AA-3FAA33755F6B}" type="presOf" srcId="{81B10CAC-BE71-4835-A9B7-20BEB2A4AAC3}" destId="{3877FF58-8392-4F0F-8857-EF2BA3D55B18}" srcOrd="1" destOrd="0" presId="urn:microsoft.com/office/officeart/2008/layout/HorizontalMultiLevelHierarchy"/>
    <dgm:cxn modelId="{6D618E25-3C47-4F66-B66E-C2AA3AD8BAAA}" srcId="{B33AEC39-BCBC-4A3D-805D-99F5E6083041}" destId="{959EA287-166F-4FBC-BF8D-24012C8E6084}" srcOrd="8" destOrd="0" parTransId="{6AD161DE-96F6-449D-B34C-3EFB04EA7CDE}" sibTransId="{27AA3D2D-7094-414D-8AB9-117E04F1D1FD}"/>
    <dgm:cxn modelId="{CF82D422-947C-4199-94BB-BA4753D30C2E}" type="presOf" srcId="{4340D49E-8C11-47AB-B0DB-5199D6149957}" destId="{20259753-07AB-47D5-8392-8A311A65D045}" srcOrd="0" destOrd="0" presId="urn:microsoft.com/office/officeart/2008/layout/HorizontalMultiLevelHierarchy"/>
    <dgm:cxn modelId="{A393FE20-76C1-4950-884B-1074923A3D16}" type="presOf" srcId="{E6ED576C-7FC7-45D5-A8CF-0F81D516C7D1}" destId="{AF0E0260-260E-43D1-AFD5-9C31A0262FED}" srcOrd="0" destOrd="0" presId="urn:microsoft.com/office/officeart/2008/layout/HorizontalMultiLevelHierarchy"/>
    <dgm:cxn modelId="{E105AB88-17B2-4A2D-A670-94A856D05084}" type="presOf" srcId="{3BCA9070-8474-43B3-A08A-397EA98AED5D}" destId="{3F1DB4D7-1502-4D7F-BD22-DF1978158A40}" srcOrd="1" destOrd="0" presId="urn:microsoft.com/office/officeart/2008/layout/HorizontalMultiLevelHierarchy"/>
    <dgm:cxn modelId="{5BCCF639-9B6B-4504-AAC8-627F82063527}" srcId="{B33AEC39-BCBC-4A3D-805D-99F5E6083041}" destId="{4340D49E-8C11-47AB-B0DB-5199D6149957}" srcOrd="2" destOrd="0" parTransId="{E6ED576C-7FC7-45D5-A8CF-0F81D516C7D1}" sibTransId="{5B8942D8-E20D-407B-BE43-D3DE615CF0BC}"/>
    <dgm:cxn modelId="{827FD8B8-F2D3-4230-AB26-E9467794CCB2}" type="presOf" srcId="{4871D1B7-1B0C-415A-BDB4-751AABD70426}" destId="{66119722-6683-4E59-805A-D976CDE28BFC}" srcOrd="1" destOrd="0" presId="urn:microsoft.com/office/officeart/2008/layout/HorizontalMultiLevelHierarchy"/>
    <dgm:cxn modelId="{7BE67DD5-37B4-46F6-A9C4-07DC13B8973F}" type="presOf" srcId="{94716DA3-4759-4BFA-8488-186D0C134973}" destId="{569D07BA-ABC1-4789-A69B-64782CE0FDEB}" srcOrd="0" destOrd="0" presId="urn:microsoft.com/office/officeart/2008/layout/HorizontalMultiLevelHierarchy"/>
    <dgm:cxn modelId="{6D98F609-0C7D-424A-8C22-3D2F5EC041ED}" type="presOf" srcId="{DA65B7ED-C3CA-41ED-932A-7D00EBE44711}" destId="{D6A4FA75-8518-40AB-977C-3324CCADA1E2}" srcOrd="1" destOrd="0" presId="urn:microsoft.com/office/officeart/2008/layout/HorizontalMultiLevelHierarchy"/>
    <dgm:cxn modelId="{42847B2B-9C5F-42F7-ABA1-8D65E0B9FF4B}" type="presOf" srcId="{45BEA9D6-D60F-42B7-852A-AF64ADAF7E42}" destId="{7BB93166-B464-4227-9384-C27AF52812E9}" srcOrd="0" destOrd="0" presId="urn:microsoft.com/office/officeart/2008/layout/HorizontalMultiLevelHierarchy"/>
    <dgm:cxn modelId="{FFAD5BFB-4AE3-4989-B97F-DE233C790A57}" type="presOf" srcId="{EBFCDA43-782F-4CC9-8B85-464E651F11B7}" destId="{B641F31C-3280-4956-9BB0-83E0A9542196}" srcOrd="0" destOrd="0" presId="urn:microsoft.com/office/officeart/2008/layout/HorizontalMultiLevelHierarchy"/>
    <dgm:cxn modelId="{DE64BBF8-D703-49D7-9679-F5022688E7FA}" type="presOf" srcId="{4871D1B7-1B0C-415A-BDB4-751AABD70426}" destId="{05CB5CDE-126E-4F7F-8B7E-251CE5B9E5E0}" srcOrd="0" destOrd="0" presId="urn:microsoft.com/office/officeart/2008/layout/HorizontalMultiLevelHierarchy"/>
    <dgm:cxn modelId="{A515B9DE-2AF5-4A10-9945-4905858D4F8B}" srcId="{B33AEC39-BCBC-4A3D-805D-99F5E6083041}" destId="{EBFCDA43-782F-4CC9-8B85-464E651F11B7}" srcOrd="1" destOrd="0" parTransId="{37737344-FC4B-4D52-98B7-4827E05D64A9}" sibTransId="{00F1726D-E60D-4667-88D5-F578581A5A22}"/>
    <dgm:cxn modelId="{A0CD3740-F427-4AC9-A130-777DB5F3F72C}" srcId="{B33AEC39-BCBC-4A3D-805D-99F5E6083041}" destId="{A2B56820-42B8-4BA4-86A3-37A06FD0F6D4}" srcOrd="3" destOrd="0" parTransId="{4871D1B7-1B0C-415A-BDB4-751AABD70426}" sibTransId="{4B596E6E-2806-4B2B-848A-8485A59AC0D7}"/>
    <dgm:cxn modelId="{BF07C9A2-443F-414D-8D6F-B266728FB442}" type="presOf" srcId="{C1A3FA52-804D-4C46-9031-117655FC8E13}" destId="{28B76F7A-91E9-4B2B-86B9-B1A75126DF4B}" srcOrd="1" destOrd="0" presId="urn:microsoft.com/office/officeart/2008/layout/HorizontalMultiLevelHierarchy"/>
    <dgm:cxn modelId="{53F98C48-23FD-4617-9727-A92966C98CAB}" srcId="{B33AEC39-BCBC-4A3D-805D-99F5E6083041}" destId="{45BEA9D6-D60F-42B7-852A-AF64ADAF7E42}" srcOrd="4" destOrd="0" parTransId="{81B10CAC-BE71-4835-A9B7-20BEB2A4AAC3}" sibTransId="{E648CC04-65F7-45BF-A3C6-82D68B30E590}"/>
    <dgm:cxn modelId="{53098AC0-8A92-4A99-957C-25141297384D}" srcId="{B33AEC39-BCBC-4A3D-805D-99F5E6083041}" destId="{F2257EB4-3C4A-4D4A-BDF9-202240CF6443}" srcOrd="7" destOrd="0" parTransId="{3BCA9070-8474-43B3-A08A-397EA98AED5D}" sibTransId="{73E1A060-8349-48F1-A939-169155F78C5A}"/>
    <dgm:cxn modelId="{5D212014-F874-4DF8-81EC-E0E8D9B815D6}" type="presOf" srcId="{C1A3FA52-804D-4C46-9031-117655FC8E13}" destId="{2F205497-4153-4B1F-94DF-C165D0F4C6E6}" srcOrd="0" destOrd="0" presId="urn:microsoft.com/office/officeart/2008/layout/HorizontalMultiLevelHierarchy"/>
    <dgm:cxn modelId="{AE685B51-DE61-4BC6-BD3B-22C92518319A}" srcId="{B33AEC39-BCBC-4A3D-805D-99F5E6083041}" destId="{94716DA3-4759-4BFA-8488-186D0C134973}" srcOrd="0" destOrd="0" parTransId="{43F779B8-22D2-49D8-B9FA-90F29AD5EB2A}" sibTransId="{3C333ADD-35D7-4178-88BE-3CCF0590ADA3}"/>
    <dgm:cxn modelId="{87AE5B4E-980E-4854-AA59-1CA3D5B9F507}" type="presOf" srcId="{6AD161DE-96F6-449D-B34C-3EFB04EA7CDE}" destId="{5C4F40BD-03DE-4464-B2CA-09AA34FC26A8}" srcOrd="1" destOrd="0" presId="urn:microsoft.com/office/officeart/2008/layout/HorizontalMultiLevelHierarchy"/>
    <dgm:cxn modelId="{9F806DCF-0257-42A4-99DB-E579117CA49E}" srcId="{796C99B7-45EC-4726-BC09-B38129617B31}" destId="{B33AEC39-BCBC-4A3D-805D-99F5E6083041}" srcOrd="0" destOrd="0" parTransId="{184D01B8-397F-47CE-AFF7-A8E6ECFBFF05}" sibTransId="{6F1AA50B-8253-4FB6-980D-70DD4465E719}"/>
    <dgm:cxn modelId="{4C36A08E-4F42-4615-8A2C-2F34D5B7F6EE}" type="presOf" srcId="{C85E3B91-04BF-4A14-B1A1-22852C7C549C}" destId="{3E0FBC67-566C-40F3-BDC3-88411EF26AB8}" srcOrd="0" destOrd="0" presId="urn:microsoft.com/office/officeart/2008/layout/HorizontalMultiLevelHierarchy"/>
    <dgm:cxn modelId="{88968B6A-1BBA-43A9-850C-1226B2C19D88}" srcId="{B33AEC39-BCBC-4A3D-805D-99F5E6083041}" destId="{4078848F-32AB-4215-BEDD-42F5D55392CA}" srcOrd="5" destOrd="0" parTransId="{DA65B7ED-C3CA-41ED-932A-7D00EBE44711}" sibTransId="{DEA2630D-222D-4D1F-BDA6-0BB6E8839A05}"/>
    <dgm:cxn modelId="{F241C824-DBE1-4233-BCF6-44A2B3EEF625}" type="presOf" srcId="{6AD161DE-96F6-449D-B34C-3EFB04EA7CDE}" destId="{A8579DFE-7EBD-4A23-BB4A-6779992736AF}" srcOrd="0" destOrd="0" presId="urn:microsoft.com/office/officeart/2008/layout/HorizontalMultiLevelHierarchy"/>
    <dgm:cxn modelId="{9CD2811A-334B-4F5B-BE34-D41567824CC7}" type="presOf" srcId="{37737344-FC4B-4D52-98B7-4827E05D64A9}" destId="{B898482F-389D-4FE0-B7E8-51A48496B763}" srcOrd="1" destOrd="0" presId="urn:microsoft.com/office/officeart/2008/layout/HorizontalMultiLevelHierarchy"/>
    <dgm:cxn modelId="{841091C5-EEFF-46E7-BE39-4D6D65CC583D}" type="presOf" srcId="{3BCA9070-8474-43B3-A08A-397EA98AED5D}" destId="{1FCCF1C0-BBE0-4628-BA5B-644589882981}" srcOrd="0" destOrd="0" presId="urn:microsoft.com/office/officeart/2008/layout/HorizontalMultiLevelHierarchy"/>
    <dgm:cxn modelId="{AF4E3693-85DB-403A-85C4-86DAEE69ABCF}" type="presOf" srcId="{43F779B8-22D2-49D8-B9FA-90F29AD5EB2A}" destId="{27161EF8-F9D0-49E0-9835-5856302C5B93}" srcOrd="1" destOrd="0" presId="urn:microsoft.com/office/officeart/2008/layout/HorizontalMultiLevelHierarchy"/>
    <dgm:cxn modelId="{27AF9C74-A690-4D1F-B147-37155C9BA84C}" type="presOf" srcId="{B33AEC39-BCBC-4A3D-805D-99F5E6083041}" destId="{20AB0242-44B0-409F-B87E-0A47EFCCDFF2}" srcOrd="0" destOrd="0" presId="urn:microsoft.com/office/officeart/2008/layout/HorizontalMultiLevelHierarchy"/>
    <dgm:cxn modelId="{F4FB2A4B-8FC9-4C7A-A75D-AAE2A11E6C36}" type="presOf" srcId="{43F779B8-22D2-49D8-B9FA-90F29AD5EB2A}" destId="{5F619888-6950-4C9E-BE32-5175322062B3}" srcOrd="0" destOrd="0" presId="urn:microsoft.com/office/officeart/2008/layout/HorizontalMultiLevelHierarchy"/>
    <dgm:cxn modelId="{D67BCA7A-8EF5-4D4C-9B3D-2C567E77CCC8}" type="presOf" srcId="{4078848F-32AB-4215-BEDD-42F5D55392CA}" destId="{D95E1EE7-A313-4FB7-B85F-F570FD7B9753}" srcOrd="0" destOrd="0" presId="urn:microsoft.com/office/officeart/2008/layout/HorizontalMultiLevelHierarchy"/>
    <dgm:cxn modelId="{3ECA9E2C-2314-434F-AED4-D402E1712006}" srcId="{B33AEC39-BCBC-4A3D-805D-99F5E6083041}" destId="{C85E3B91-04BF-4A14-B1A1-22852C7C549C}" srcOrd="6" destOrd="0" parTransId="{C1A3FA52-804D-4C46-9031-117655FC8E13}" sibTransId="{C71DF57E-97C7-4E5B-B795-A3A36D08C999}"/>
    <dgm:cxn modelId="{158C2513-33AC-44CF-AF4F-D4255709F98D}" type="presOf" srcId="{A2B56820-42B8-4BA4-86A3-37A06FD0F6D4}" destId="{10595AE1-1327-4DE9-ADA2-FE902E21508D}" srcOrd="0" destOrd="0" presId="urn:microsoft.com/office/officeart/2008/layout/HorizontalMultiLevelHierarchy"/>
    <dgm:cxn modelId="{E3CF45DC-5B49-474E-9625-7376890D8D08}" type="presParOf" srcId="{7D38750D-D67C-4304-A7AF-5520E6693113}" destId="{CF9F5783-104D-4EDC-A664-BAD1938B03CA}" srcOrd="0" destOrd="0" presId="urn:microsoft.com/office/officeart/2008/layout/HorizontalMultiLevelHierarchy"/>
    <dgm:cxn modelId="{51C3F18C-766E-4425-81DA-6A63489621AB}" type="presParOf" srcId="{CF9F5783-104D-4EDC-A664-BAD1938B03CA}" destId="{20AB0242-44B0-409F-B87E-0A47EFCCDFF2}" srcOrd="0" destOrd="0" presId="urn:microsoft.com/office/officeart/2008/layout/HorizontalMultiLevelHierarchy"/>
    <dgm:cxn modelId="{C779825F-6056-4AC4-B40F-8386D0B6ACDB}" type="presParOf" srcId="{CF9F5783-104D-4EDC-A664-BAD1938B03CA}" destId="{27955210-9A5B-4368-A0CC-E48119EB3C50}" srcOrd="1" destOrd="0" presId="urn:microsoft.com/office/officeart/2008/layout/HorizontalMultiLevelHierarchy"/>
    <dgm:cxn modelId="{8FBA6E36-711B-49FE-860A-C155A00617F4}" type="presParOf" srcId="{27955210-9A5B-4368-A0CC-E48119EB3C50}" destId="{5F619888-6950-4C9E-BE32-5175322062B3}" srcOrd="0" destOrd="0" presId="urn:microsoft.com/office/officeart/2008/layout/HorizontalMultiLevelHierarchy"/>
    <dgm:cxn modelId="{EB917449-FCBE-4FAA-8ECD-83A0BEEF2FB5}" type="presParOf" srcId="{5F619888-6950-4C9E-BE32-5175322062B3}" destId="{27161EF8-F9D0-49E0-9835-5856302C5B93}" srcOrd="0" destOrd="0" presId="urn:microsoft.com/office/officeart/2008/layout/HorizontalMultiLevelHierarchy"/>
    <dgm:cxn modelId="{A0765203-95BD-4DE7-8033-840137BBD0D8}" type="presParOf" srcId="{27955210-9A5B-4368-A0CC-E48119EB3C50}" destId="{7C44FDA9-4213-4807-B1C3-D4BE7B85366B}" srcOrd="1" destOrd="0" presId="urn:microsoft.com/office/officeart/2008/layout/HorizontalMultiLevelHierarchy"/>
    <dgm:cxn modelId="{D136C58E-5362-45BF-8355-B085C5A4436F}" type="presParOf" srcId="{7C44FDA9-4213-4807-B1C3-D4BE7B85366B}" destId="{569D07BA-ABC1-4789-A69B-64782CE0FDEB}" srcOrd="0" destOrd="0" presId="urn:microsoft.com/office/officeart/2008/layout/HorizontalMultiLevelHierarchy"/>
    <dgm:cxn modelId="{8D78BDC5-D09D-46BB-9E39-627291A85FEA}" type="presParOf" srcId="{7C44FDA9-4213-4807-B1C3-D4BE7B85366B}" destId="{767A6F25-C91B-408D-B11F-529EDFA9CE16}" srcOrd="1" destOrd="0" presId="urn:microsoft.com/office/officeart/2008/layout/HorizontalMultiLevelHierarchy"/>
    <dgm:cxn modelId="{A13439FC-7A60-4E65-BA4F-1F04B00B5ACD}" type="presParOf" srcId="{27955210-9A5B-4368-A0CC-E48119EB3C50}" destId="{D306976D-4AF2-4AC7-B516-8DC329A0FA26}" srcOrd="2" destOrd="0" presId="urn:microsoft.com/office/officeart/2008/layout/HorizontalMultiLevelHierarchy"/>
    <dgm:cxn modelId="{4B4F012A-B917-4A2A-B022-FFF7C3453546}" type="presParOf" srcId="{D306976D-4AF2-4AC7-B516-8DC329A0FA26}" destId="{B898482F-389D-4FE0-B7E8-51A48496B763}" srcOrd="0" destOrd="0" presId="urn:microsoft.com/office/officeart/2008/layout/HorizontalMultiLevelHierarchy"/>
    <dgm:cxn modelId="{434123EB-0668-47AD-A820-E641A068C344}" type="presParOf" srcId="{27955210-9A5B-4368-A0CC-E48119EB3C50}" destId="{B4AB17C0-0517-4C3B-82F8-3E70CC983554}" srcOrd="3" destOrd="0" presId="urn:microsoft.com/office/officeart/2008/layout/HorizontalMultiLevelHierarchy"/>
    <dgm:cxn modelId="{12AD17DF-7779-46FF-A252-5B775ACE5CEA}" type="presParOf" srcId="{B4AB17C0-0517-4C3B-82F8-3E70CC983554}" destId="{B641F31C-3280-4956-9BB0-83E0A9542196}" srcOrd="0" destOrd="0" presId="urn:microsoft.com/office/officeart/2008/layout/HorizontalMultiLevelHierarchy"/>
    <dgm:cxn modelId="{2FDDBBD7-62DE-417E-9A95-29826D5222A8}" type="presParOf" srcId="{B4AB17C0-0517-4C3B-82F8-3E70CC983554}" destId="{AC3F98ED-77AA-469D-980C-962560B93282}" srcOrd="1" destOrd="0" presId="urn:microsoft.com/office/officeart/2008/layout/HorizontalMultiLevelHierarchy"/>
    <dgm:cxn modelId="{874F428F-D06D-49AA-A12F-C8A229082A0A}" type="presParOf" srcId="{27955210-9A5B-4368-A0CC-E48119EB3C50}" destId="{AF0E0260-260E-43D1-AFD5-9C31A0262FED}" srcOrd="4" destOrd="0" presId="urn:microsoft.com/office/officeart/2008/layout/HorizontalMultiLevelHierarchy"/>
    <dgm:cxn modelId="{599BF1A8-2C58-46A0-ACCF-D29BBAAE54B3}" type="presParOf" srcId="{AF0E0260-260E-43D1-AFD5-9C31A0262FED}" destId="{80788B61-E85B-4BF5-A4A0-67BD47AA4CFA}" srcOrd="0" destOrd="0" presId="urn:microsoft.com/office/officeart/2008/layout/HorizontalMultiLevelHierarchy"/>
    <dgm:cxn modelId="{77F394F6-229A-4AF5-AAD5-89E64DE0E7ED}" type="presParOf" srcId="{27955210-9A5B-4368-A0CC-E48119EB3C50}" destId="{F55CE8A8-B34E-4F8B-BADE-418175DDE740}" srcOrd="5" destOrd="0" presId="urn:microsoft.com/office/officeart/2008/layout/HorizontalMultiLevelHierarchy"/>
    <dgm:cxn modelId="{1A8D3836-701B-4D1F-BB90-DE8EF970A44F}" type="presParOf" srcId="{F55CE8A8-B34E-4F8B-BADE-418175DDE740}" destId="{20259753-07AB-47D5-8392-8A311A65D045}" srcOrd="0" destOrd="0" presId="urn:microsoft.com/office/officeart/2008/layout/HorizontalMultiLevelHierarchy"/>
    <dgm:cxn modelId="{AE91D53A-BBF6-4773-BAE5-6D3392D1C059}" type="presParOf" srcId="{F55CE8A8-B34E-4F8B-BADE-418175DDE740}" destId="{6C53549B-E7A7-438B-ADC5-250D2CD5FEDB}" srcOrd="1" destOrd="0" presId="urn:microsoft.com/office/officeart/2008/layout/HorizontalMultiLevelHierarchy"/>
    <dgm:cxn modelId="{55DF6166-566D-4AF7-99E0-5806DEE29B61}" type="presParOf" srcId="{27955210-9A5B-4368-A0CC-E48119EB3C50}" destId="{05CB5CDE-126E-4F7F-8B7E-251CE5B9E5E0}" srcOrd="6" destOrd="0" presId="urn:microsoft.com/office/officeart/2008/layout/HorizontalMultiLevelHierarchy"/>
    <dgm:cxn modelId="{E1C44485-78A7-4AD4-8D66-EE87C3FE6FF0}" type="presParOf" srcId="{05CB5CDE-126E-4F7F-8B7E-251CE5B9E5E0}" destId="{66119722-6683-4E59-805A-D976CDE28BFC}" srcOrd="0" destOrd="0" presId="urn:microsoft.com/office/officeart/2008/layout/HorizontalMultiLevelHierarchy"/>
    <dgm:cxn modelId="{5D38E872-EA5C-4841-B3C8-11A8D56C3D82}" type="presParOf" srcId="{27955210-9A5B-4368-A0CC-E48119EB3C50}" destId="{F4F0A04D-5737-4088-A7C3-4E1437149120}" srcOrd="7" destOrd="0" presId="urn:microsoft.com/office/officeart/2008/layout/HorizontalMultiLevelHierarchy"/>
    <dgm:cxn modelId="{66367F9A-A0BD-4DC4-860D-AD4E07A335C3}" type="presParOf" srcId="{F4F0A04D-5737-4088-A7C3-4E1437149120}" destId="{10595AE1-1327-4DE9-ADA2-FE902E21508D}" srcOrd="0" destOrd="0" presId="urn:microsoft.com/office/officeart/2008/layout/HorizontalMultiLevelHierarchy"/>
    <dgm:cxn modelId="{28852633-246B-4099-956C-E892FB0191BD}" type="presParOf" srcId="{F4F0A04D-5737-4088-A7C3-4E1437149120}" destId="{936600B1-F425-4A70-88DE-4C5B90E9AE73}" srcOrd="1" destOrd="0" presId="urn:microsoft.com/office/officeart/2008/layout/HorizontalMultiLevelHierarchy"/>
    <dgm:cxn modelId="{87241E2E-21E9-4096-BB0C-C432A2A6217F}" type="presParOf" srcId="{27955210-9A5B-4368-A0CC-E48119EB3C50}" destId="{9DEFF434-7945-4870-A334-824287BA1998}" srcOrd="8" destOrd="0" presId="urn:microsoft.com/office/officeart/2008/layout/HorizontalMultiLevelHierarchy"/>
    <dgm:cxn modelId="{0C62EE71-BD23-4434-8745-E40504BEE485}" type="presParOf" srcId="{9DEFF434-7945-4870-A334-824287BA1998}" destId="{3877FF58-8392-4F0F-8857-EF2BA3D55B18}" srcOrd="0" destOrd="0" presId="urn:microsoft.com/office/officeart/2008/layout/HorizontalMultiLevelHierarchy"/>
    <dgm:cxn modelId="{F60A2058-024C-4F0C-BD00-36BEE6B34897}" type="presParOf" srcId="{27955210-9A5B-4368-A0CC-E48119EB3C50}" destId="{D4134DBE-3211-42A2-91DA-BA1DD2D13D18}" srcOrd="9" destOrd="0" presId="urn:microsoft.com/office/officeart/2008/layout/HorizontalMultiLevelHierarchy"/>
    <dgm:cxn modelId="{6CE910B6-D12B-4CD8-B09F-9E3CAF054D25}" type="presParOf" srcId="{D4134DBE-3211-42A2-91DA-BA1DD2D13D18}" destId="{7BB93166-B464-4227-9384-C27AF52812E9}" srcOrd="0" destOrd="0" presId="urn:microsoft.com/office/officeart/2008/layout/HorizontalMultiLevelHierarchy"/>
    <dgm:cxn modelId="{55A135CC-DAF5-4E73-A359-18F60DB516E2}" type="presParOf" srcId="{D4134DBE-3211-42A2-91DA-BA1DD2D13D18}" destId="{8D941BB2-BFA6-4DBA-9EE6-5EAF1D3FFE85}" srcOrd="1" destOrd="0" presId="urn:microsoft.com/office/officeart/2008/layout/HorizontalMultiLevelHierarchy"/>
    <dgm:cxn modelId="{F346D38E-B928-4300-A599-2190DE1E816A}" type="presParOf" srcId="{27955210-9A5B-4368-A0CC-E48119EB3C50}" destId="{A58B689D-49A2-4F10-A819-F55E80924B2E}" srcOrd="10" destOrd="0" presId="urn:microsoft.com/office/officeart/2008/layout/HorizontalMultiLevelHierarchy"/>
    <dgm:cxn modelId="{BB843E8F-2FAF-4052-A26D-92682ED6790C}" type="presParOf" srcId="{A58B689D-49A2-4F10-A819-F55E80924B2E}" destId="{D6A4FA75-8518-40AB-977C-3324CCADA1E2}" srcOrd="0" destOrd="0" presId="urn:microsoft.com/office/officeart/2008/layout/HorizontalMultiLevelHierarchy"/>
    <dgm:cxn modelId="{8F801511-9DD5-4022-9C78-D1877B814604}" type="presParOf" srcId="{27955210-9A5B-4368-A0CC-E48119EB3C50}" destId="{116AC12C-BA4F-4F27-9465-8AAC10411A60}" srcOrd="11" destOrd="0" presId="urn:microsoft.com/office/officeart/2008/layout/HorizontalMultiLevelHierarchy"/>
    <dgm:cxn modelId="{128F5C59-334E-4922-AA34-AFD7C9439A2C}" type="presParOf" srcId="{116AC12C-BA4F-4F27-9465-8AAC10411A60}" destId="{D95E1EE7-A313-4FB7-B85F-F570FD7B9753}" srcOrd="0" destOrd="0" presId="urn:microsoft.com/office/officeart/2008/layout/HorizontalMultiLevelHierarchy"/>
    <dgm:cxn modelId="{FA8AE908-5A06-4AC0-A7AB-C1A3E0BB3C80}" type="presParOf" srcId="{116AC12C-BA4F-4F27-9465-8AAC10411A60}" destId="{2DDF7B27-8298-4FEE-9C2A-EC30FD4DB6FB}" srcOrd="1" destOrd="0" presId="urn:microsoft.com/office/officeart/2008/layout/HorizontalMultiLevelHierarchy"/>
    <dgm:cxn modelId="{36CF4E05-89E5-4CEF-833A-5FD7222D0ED4}" type="presParOf" srcId="{27955210-9A5B-4368-A0CC-E48119EB3C50}" destId="{2F205497-4153-4B1F-94DF-C165D0F4C6E6}" srcOrd="12" destOrd="0" presId="urn:microsoft.com/office/officeart/2008/layout/HorizontalMultiLevelHierarchy"/>
    <dgm:cxn modelId="{E40A6A25-93B2-44BD-8106-BF308DDC727A}" type="presParOf" srcId="{2F205497-4153-4B1F-94DF-C165D0F4C6E6}" destId="{28B76F7A-91E9-4B2B-86B9-B1A75126DF4B}" srcOrd="0" destOrd="0" presId="urn:microsoft.com/office/officeart/2008/layout/HorizontalMultiLevelHierarchy"/>
    <dgm:cxn modelId="{474F3B77-391E-4ECC-9538-6A66283D8670}" type="presParOf" srcId="{27955210-9A5B-4368-A0CC-E48119EB3C50}" destId="{640FA5A2-B911-402A-ACEC-8114C7776CE8}" srcOrd="13" destOrd="0" presId="urn:microsoft.com/office/officeart/2008/layout/HorizontalMultiLevelHierarchy"/>
    <dgm:cxn modelId="{0F754DC2-E2B0-42DE-8495-7BA196B0035E}" type="presParOf" srcId="{640FA5A2-B911-402A-ACEC-8114C7776CE8}" destId="{3E0FBC67-566C-40F3-BDC3-88411EF26AB8}" srcOrd="0" destOrd="0" presId="urn:microsoft.com/office/officeart/2008/layout/HorizontalMultiLevelHierarchy"/>
    <dgm:cxn modelId="{9D653439-A461-4445-AA19-EC5211831530}" type="presParOf" srcId="{640FA5A2-B911-402A-ACEC-8114C7776CE8}" destId="{B0BDF083-2C20-4C44-982E-1B4E78DA71FE}" srcOrd="1" destOrd="0" presId="urn:microsoft.com/office/officeart/2008/layout/HorizontalMultiLevelHierarchy"/>
    <dgm:cxn modelId="{826347B9-15C0-4642-B471-10D4C0EF60E9}" type="presParOf" srcId="{27955210-9A5B-4368-A0CC-E48119EB3C50}" destId="{1FCCF1C0-BBE0-4628-BA5B-644589882981}" srcOrd="14" destOrd="0" presId="urn:microsoft.com/office/officeart/2008/layout/HorizontalMultiLevelHierarchy"/>
    <dgm:cxn modelId="{D04DE5E5-490C-4DFD-A056-E37BDC5A3BDF}" type="presParOf" srcId="{1FCCF1C0-BBE0-4628-BA5B-644589882981}" destId="{3F1DB4D7-1502-4D7F-BD22-DF1978158A40}" srcOrd="0" destOrd="0" presId="urn:microsoft.com/office/officeart/2008/layout/HorizontalMultiLevelHierarchy"/>
    <dgm:cxn modelId="{2D93562A-6978-4953-B2A5-E72CC136923E}" type="presParOf" srcId="{27955210-9A5B-4368-A0CC-E48119EB3C50}" destId="{81A55380-1D24-4134-8574-B2339CACB207}" srcOrd="15" destOrd="0" presId="urn:microsoft.com/office/officeart/2008/layout/HorizontalMultiLevelHierarchy"/>
    <dgm:cxn modelId="{0F9E8028-136B-438B-B29C-B95F8861E2E7}" type="presParOf" srcId="{81A55380-1D24-4134-8574-B2339CACB207}" destId="{4FF667B3-F22E-4346-A6DF-C6D8938266F8}" srcOrd="0" destOrd="0" presId="urn:microsoft.com/office/officeart/2008/layout/HorizontalMultiLevelHierarchy"/>
    <dgm:cxn modelId="{8583495D-A19A-461C-B4B5-8B937E4A6AD8}" type="presParOf" srcId="{81A55380-1D24-4134-8574-B2339CACB207}" destId="{357814C8-4873-40BF-9C75-1C441CEB99D3}" srcOrd="1" destOrd="0" presId="urn:microsoft.com/office/officeart/2008/layout/HorizontalMultiLevelHierarchy"/>
    <dgm:cxn modelId="{B92AE622-BA30-4173-B023-1A7115B6AE9C}" type="presParOf" srcId="{27955210-9A5B-4368-A0CC-E48119EB3C50}" destId="{A8579DFE-7EBD-4A23-BB4A-6779992736AF}" srcOrd="16" destOrd="0" presId="urn:microsoft.com/office/officeart/2008/layout/HorizontalMultiLevelHierarchy"/>
    <dgm:cxn modelId="{6C5482B0-1F97-4BF7-95C2-EBD7A7DDF6C2}" type="presParOf" srcId="{A8579DFE-7EBD-4A23-BB4A-6779992736AF}" destId="{5C4F40BD-03DE-4464-B2CA-09AA34FC26A8}" srcOrd="0" destOrd="0" presId="urn:microsoft.com/office/officeart/2008/layout/HorizontalMultiLevelHierarchy"/>
    <dgm:cxn modelId="{1F3C3D37-3F3E-4D1E-B583-A53CC4223E11}" type="presParOf" srcId="{27955210-9A5B-4368-A0CC-E48119EB3C50}" destId="{66EF5D26-1AD6-4612-B136-A4AF6A9EFD12}" srcOrd="17" destOrd="0" presId="urn:microsoft.com/office/officeart/2008/layout/HorizontalMultiLevelHierarchy"/>
    <dgm:cxn modelId="{69397A22-845D-4EC5-A45E-5866B515C61D}" type="presParOf" srcId="{66EF5D26-1AD6-4612-B136-A4AF6A9EFD12}" destId="{D0B26466-5729-458C-AFF5-A4FE1C4739B7}" srcOrd="0" destOrd="0" presId="urn:microsoft.com/office/officeart/2008/layout/HorizontalMultiLevelHierarchy"/>
    <dgm:cxn modelId="{B8141213-B503-46B2-8AEF-ADD35CEBB5F2}" type="presParOf" srcId="{66EF5D26-1AD6-4612-B136-A4AF6A9EFD12}" destId="{B1298F13-E215-4760-9DDB-5D1B5A9379F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481B19-4FA9-408F-8AE8-8CDCB7D5009B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02B94B-C18F-4766-9614-19B7A57EAB45}">
      <dgm:prSet phldrT="[Text]"/>
      <dgm:spPr/>
      <dgm:t>
        <a:bodyPr/>
        <a:lstStyle/>
        <a:p>
          <a:r>
            <a:rPr lang="x-none" dirty="0" smtClean="0"/>
            <a:t>Măsurile de combatere a surselor de poluare în localitățile rurale</a:t>
          </a:r>
          <a:endParaRPr lang="en-US" dirty="0"/>
        </a:p>
      </dgm:t>
    </dgm:pt>
    <dgm:pt modelId="{BD1EC4AF-0E1F-469D-BCA6-78802F4892BC}" type="parTrans" cxnId="{F6AF0905-3522-4FFF-A2A5-6CDDE3F5C59C}">
      <dgm:prSet/>
      <dgm:spPr/>
      <dgm:t>
        <a:bodyPr/>
        <a:lstStyle/>
        <a:p>
          <a:endParaRPr lang="en-US"/>
        </a:p>
      </dgm:t>
    </dgm:pt>
    <dgm:pt modelId="{FB934035-CA5B-4A8D-8165-4D5238E1152C}" type="sibTrans" cxnId="{F6AF0905-3522-4FFF-A2A5-6CDDE3F5C59C}">
      <dgm:prSet/>
      <dgm:spPr/>
      <dgm:t>
        <a:bodyPr/>
        <a:lstStyle/>
        <a:p>
          <a:endParaRPr lang="en-US"/>
        </a:p>
      </dgm:t>
    </dgm:pt>
    <dgm:pt modelId="{5BF19B9C-7DDF-439C-8CFE-8D81554BD58B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Educarea populației în spirit ecologic</a:t>
          </a:r>
          <a:endParaRPr lang="en-US" sz="1200" dirty="0">
            <a:solidFill>
              <a:schemeClr val="tx1"/>
            </a:solidFill>
          </a:endParaRPr>
        </a:p>
      </dgm:t>
    </dgm:pt>
    <dgm:pt modelId="{FC9A5722-40D0-405C-A34B-B1104039710A}" type="parTrans" cxnId="{1F0213F4-6BFB-43DC-90F0-4E91777DB537}">
      <dgm:prSet/>
      <dgm:spPr/>
      <dgm:t>
        <a:bodyPr/>
        <a:lstStyle/>
        <a:p>
          <a:endParaRPr lang="en-US"/>
        </a:p>
      </dgm:t>
    </dgm:pt>
    <dgm:pt modelId="{664F505F-4D81-4159-A7CB-D8FD699ED23C}" type="sibTrans" cxnId="{1F0213F4-6BFB-43DC-90F0-4E91777DB537}">
      <dgm:prSet/>
      <dgm:spPr/>
      <dgm:t>
        <a:bodyPr/>
        <a:lstStyle/>
        <a:p>
          <a:endParaRPr lang="en-US"/>
        </a:p>
      </dgm:t>
    </dgm:pt>
    <dgm:pt modelId="{1F78A921-FB13-4667-94F9-EDB7454FD642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Inventarierea și întreținearea corectă a încăperilor de stocare a pesticidelor</a:t>
          </a:r>
          <a:endParaRPr lang="en-US" sz="1200" dirty="0">
            <a:solidFill>
              <a:schemeClr val="tx1"/>
            </a:solidFill>
          </a:endParaRPr>
        </a:p>
      </dgm:t>
    </dgm:pt>
    <dgm:pt modelId="{06FF1E98-F662-48F1-B425-00C5E6C019D7}" type="parTrans" cxnId="{47B42A18-6107-4B0A-9973-EDA960E81049}">
      <dgm:prSet/>
      <dgm:spPr/>
      <dgm:t>
        <a:bodyPr/>
        <a:lstStyle/>
        <a:p>
          <a:endParaRPr lang="en-US"/>
        </a:p>
      </dgm:t>
    </dgm:pt>
    <dgm:pt modelId="{244A20F5-2963-41C4-95B7-A2DBC84D16D3}" type="sibTrans" cxnId="{47B42A18-6107-4B0A-9973-EDA960E81049}">
      <dgm:prSet/>
      <dgm:spPr/>
      <dgm:t>
        <a:bodyPr/>
        <a:lstStyle/>
        <a:p>
          <a:endParaRPr lang="en-US"/>
        </a:p>
      </dgm:t>
    </dgm:pt>
    <dgm:pt modelId="{6E868735-26C0-4EF0-AD0B-B962382E9B05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Interzicerea utilizării în calitate de combustibil a anvelopelor auto</a:t>
          </a:r>
          <a:endParaRPr lang="en-US" sz="1200" dirty="0">
            <a:solidFill>
              <a:schemeClr val="tx1"/>
            </a:solidFill>
          </a:endParaRPr>
        </a:p>
      </dgm:t>
    </dgm:pt>
    <dgm:pt modelId="{2E45C90F-5872-4528-A6E9-57024C247D36}" type="parTrans" cxnId="{C50BDFD3-3711-46E2-A187-A87D7D492BD7}">
      <dgm:prSet/>
      <dgm:spPr/>
      <dgm:t>
        <a:bodyPr/>
        <a:lstStyle/>
        <a:p>
          <a:endParaRPr lang="en-US"/>
        </a:p>
      </dgm:t>
    </dgm:pt>
    <dgm:pt modelId="{A9E1A662-ED1A-4F09-93A8-AF7801DF3516}" type="sibTrans" cxnId="{C50BDFD3-3711-46E2-A187-A87D7D492BD7}">
      <dgm:prSet/>
      <dgm:spPr/>
      <dgm:t>
        <a:bodyPr/>
        <a:lstStyle/>
        <a:p>
          <a:endParaRPr lang="en-US"/>
        </a:p>
      </dgm:t>
    </dgm:pt>
    <dgm:pt modelId="{157209B3-FCE2-4EE2-92CE-12C5E75AF678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Controlul asupra gradului de poluare a aerului cu praf în carierele deschise de extragere a materialelor de construcție</a:t>
          </a:r>
          <a:endParaRPr lang="en-US" sz="1200" dirty="0">
            <a:solidFill>
              <a:schemeClr val="tx1"/>
            </a:solidFill>
          </a:endParaRPr>
        </a:p>
      </dgm:t>
    </dgm:pt>
    <dgm:pt modelId="{3A3687C6-1346-4400-82C4-EA7F7325922D}" type="parTrans" cxnId="{E8ED70C9-41EA-4A5E-A38E-6D829DD84808}">
      <dgm:prSet/>
      <dgm:spPr/>
      <dgm:t>
        <a:bodyPr/>
        <a:lstStyle/>
        <a:p>
          <a:endParaRPr lang="en-US"/>
        </a:p>
      </dgm:t>
    </dgm:pt>
    <dgm:pt modelId="{918ECF07-55FB-4C9F-BF0E-89D7A0A354CC}" type="sibTrans" cxnId="{E8ED70C9-41EA-4A5E-A38E-6D829DD84808}">
      <dgm:prSet/>
      <dgm:spPr/>
      <dgm:t>
        <a:bodyPr/>
        <a:lstStyle/>
        <a:p>
          <a:endParaRPr lang="en-US"/>
        </a:p>
      </dgm:t>
    </dgm:pt>
    <dgm:pt modelId="{34FB3F5B-2F16-4B5C-A9FB-8262AD371E60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Interzicerea arderii gunoiștilor, a miriștilor și a paielor</a:t>
          </a:r>
          <a:endParaRPr lang="en-US" sz="1200" dirty="0">
            <a:solidFill>
              <a:schemeClr val="tx1"/>
            </a:solidFill>
          </a:endParaRPr>
        </a:p>
      </dgm:t>
    </dgm:pt>
    <dgm:pt modelId="{7DBA6E49-146C-468A-A2C7-BA84A3DECFBB}" type="parTrans" cxnId="{E663F674-B19B-4975-A2A7-99CFB2A32CB5}">
      <dgm:prSet/>
      <dgm:spPr/>
      <dgm:t>
        <a:bodyPr/>
        <a:lstStyle/>
        <a:p>
          <a:endParaRPr lang="en-US"/>
        </a:p>
      </dgm:t>
    </dgm:pt>
    <dgm:pt modelId="{BDA9FC48-961F-482E-8368-0A3C745D06CD}" type="sibTrans" cxnId="{E663F674-B19B-4975-A2A7-99CFB2A32CB5}">
      <dgm:prSet/>
      <dgm:spPr/>
      <dgm:t>
        <a:bodyPr/>
        <a:lstStyle/>
        <a:p>
          <a:endParaRPr lang="en-US"/>
        </a:p>
      </dgm:t>
    </dgm:pt>
    <dgm:pt modelId="{B1BCC4EB-6934-4ABC-911C-F0AA3290B335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Crearea unui sistem centralizat de colectare a deșeurilor, instalarea în fiecare gospodărie a tomberoanelor speciale</a:t>
          </a:r>
          <a:endParaRPr lang="en-US" sz="1200" dirty="0">
            <a:solidFill>
              <a:schemeClr val="tx1"/>
            </a:solidFill>
          </a:endParaRPr>
        </a:p>
      </dgm:t>
    </dgm:pt>
    <dgm:pt modelId="{63EBCC48-643C-4155-BBC1-54CEBC78882D}" type="parTrans" cxnId="{1B3207FA-5325-4D9D-8258-3D5A39B246EB}">
      <dgm:prSet/>
      <dgm:spPr/>
      <dgm:t>
        <a:bodyPr/>
        <a:lstStyle/>
        <a:p>
          <a:endParaRPr lang="en-US"/>
        </a:p>
      </dgm:t>
    </dgm:pt>
    <dgm:pt modelId="{5AA8BB3B-3B6D-4B1D-B4F1-E0B972B7D8CE}" type="sibTrans" cxnId="{1B3207FA-5325-4D9D-8258-3D5A39B246EB}">
      <dgm:prSet/>
      <dgm:spPr/>
      <dgm:t>
        <a:bodyPr/>
        <a:lstStyle/>
        <a:p>
          <a:endParaRPr lang="en-US"/>
        </a:p>
      </dgm:t>
    </dgm:pt>
    <dgm:pt modelId="{899BBE31-7200-470A-B89E-8B306423850C}">
      <dgm:prSet phldrT="[Text]" custT="1"/>
      <dgm:spPr/>
      <dgm:t>
        <a:bodyPr/>
        <a:lstStyle/>
        <a:p>
          <a:r>
            <a:rPr lang="x-none" sz="1200" dirty="0" smtClean="0">
              <a:solidFill>
                <a:schemeClr val="tx1"/>
              </a:solidFill>
            </a:rPr>
            <a:t>Crearea ministațiilor de epurare a apei</a:t>
          </a:r>
          <a:endParaRPr lang="en-US" sz="1200" dirty="0">
            <a:solidFill>
              <a:schemeClr val="tx1"/>
            </a:solidFill>
          </a:endParaRPr>
        </a:p>
      </dgm:t>
    </dgm:pt>
    <dgm:pt modelId="{29AE44B5-0803-403D-9765-BC0FC2A24579}" type="parTrans" cxnId="{FDE7DA62-5D2B-4A65-86E1-4A844B4C54A5}">
      <dgm:prSet/>
      <dgm:spPr/>
      <dgm:t>
        <a:bodyPr/>
        <a:lstStyle/>
        <a:p>
          <a:endParaRPr lang="en-US"/>
        </a:p>
      </dgm:t>
    </dgm:pt>
    <dgm:pt modelId="{9ED4D046-0D21-4C5C-9029-B7886E0C9C81}" type="sibTrans" cxnId="{FDE7DA62-5D2B-4A65-86E1-4A844B4C54A5}">
      <dgm:prSet/>
      <dgm:spPr/>
      <dgm:t>
        <a:bodyPr/>
        <a:lstStyle/>
        <a:p>
          <a:endParaRPr lang="en-US"/>
        </a:p>
      </dgm:t>
    </dgm:pt>
    <dgm:pt modelId="{43C848F2-9904-4ADF-AE20-AB3057D7ECA0}" type="pres">
      <dgm:prSet presAssocID="{45481B19-4FA9-408F-8AE8-8CDCB7D5009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52374D-C21A-403A-A12A-638300C2E137}" type="pres">
      <dgm:prSet presAssocID="{5F02B94B-C18F-4766-9614-19B7A57EAB45}" presName="root1" presStyleCnt="0"/>
      <dgm:spPr/>
    </dgm:pt>
    <dgm:pt modelId="{C7ED57B2-31C1-425F-88DB-F5DC0514A93E}" type="pres">
      <dgm:prSet presAssocID="{5F02B94B-C18F-4766-9614-19B7A57EAB45}" presName="LevelOneTextNode" presStyleLbl="node0" presStyleIdx="0" presStyleCnt="1" custScaleX="144713" custScaleY="12267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843C45-289C-4992-BFDA-72F30A55F60B}" type="pres">
      <dgm:prSet presAssocID="{5F02B94B-C18F-4766-9614-19B7A57EAB45}" presName="level2hierChild" presStyleCnt="0"/>
      <dgm:spPr/>
    </dgm:pt>
    <dgm:pt modelId="{F87D0EBF-0005-4C22-9B77-59A5EA8F4396}" type="pres">
      <dgm:prSet presAssocID="{FC9A5722-40D0-405C-A34B-B1104039710A}" presName="conn2-1" presStyleLbl="parChTrans1D2" presStyleIdx="0" presStyleCnt="7"/>
      <dgm:spPr/>
      <dgm:t>
        <a:bodyPr/>
        <a:lstStyle/>
        <a:p>
          <a:endParaRPr lang="ru-RU"/>
        </a:p>
      </dgm:t>
    </dgm:pt>
    <dgm:pt modelId="{94AB681E-53E2-4460-BFD9-48AF318865A6}" type="pres">
      <dgm:prSet presAssocID="{FC9A5722-40D0-405C-A34B-B1104039710A}" presName="connTx" presStyleLbl="parChTrans1D2" presStyleIdx="0" presStyleCnt="7"/>
      <dgm:spPr/>
      <dgm:t>
        <a:bodyPr/>
        <a:lstStyle/>
        <a:p>
          <a:endParaRPr lang="ru-RU"/>
        </a:p>
      </dgm:t>
    </dgm:pt>
    <dgm:pt modelId="{DF76A654-9F20-4A1A-8DDF-7147C7362792}" type="pres">
      <dgm:prSet presAssocID="{5BF19B9C-7DDF-439C-8CFE-8D81554BD58B}" presName="root2" presStyleCnt="0"/>
      <dgm:spPr/>
    </dgm:pt>
    <dgm:pt modelId="{28313082-CE4F-4E9A-8C0D-54CF0620C8CC}" type="pres">
      <dgm:prSet presAssocID="{5BF19B9C-7DDF-439C-8CFE-8D81554BD58B}" presName="LevelTwoTextNode" presStyleLbl="node2" presStyleIdx="0" presStyleCnt="7" custScaleX="2198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CA5005-23AC-4C55-A1E5-8DB3406C4987}" type="pres">
      <dgm:prSet presAssocID="{5BF19B9C-7DDF-439C-8CFE-8D81554BD58B}" presName="level3hierChild" presStyleCnt="0"/>
      <dgm:spPr/>
    </dgm:pt>
    <dgm:pt modelId="{480FD5B9-A9DE-4923-BC15-2D7620C7D0E4}" type="pres">
      <dgm:prSet presAssocID="{06FF1E98-F662-48F1-B425-00C5E6C019D7}" presName="conn2-1" presStyleLbl="parChTrans1D2" presStyleIdx="1" presStyleCnt="7"/>
      <dgm:spPr/>
      <dgm:t>
        <a:bodyPr/>
        <a:lstStyle/>
        <a:p>
          <a:endParaRPr lang="ru-RU"/>
        </a:p>
      </dgm:t>
    </dgm:pt>
    <dgm:pt modelId="{908252EA-E3FB-4076-B711-D6449D9E3746}" type="pres">
      <dgm:prSet presAssocID="{06FF1E98-F662-48F1-B425-00C5E6C019D7}" presName="connTx" presStyleLbl="parChTrans1D2" presStyleIdx="1" presStyleCnt="7"/>
      <dgm:spPr/>
      <dgm:t>
        <a:bodyPr/>
        <a:lstStyle/>
        <a:p>
          <a:endParaRPr lang="ru-RU"/>
        </a:p>
      </dgm:t>
    </dgm:pt>
    <dgm:pt modelId="{B1F2B338-10C9-4919-A5C3-EE415B9A6610}" type="pres">
      <dgm:prSet presAssocID="{1F78A921-FB13-4667-94F9-EDB7454FD642}" presName="root2" presStyleCnt="0"/>
      <dgm:spPr/>
    </dgm:pt>
    <dgm:pt modelId="{EA5DD932-2758-4D89-A319-097ECD97C60F}" type="pres">
      <dgm:prSet presAssocID="{1F78A921-FB13-4667-94F9-EDB7454FD642}" presName="LevelTwoTextNode" presStyleLbl="node2" presStyleIdx="1" presStyleCnt="7" custScaleX="2198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047257-AD3F-4CF6-BC04-16B46A6595EF}" type="pres">
      <dgm:prSet presAssocID="{1F78A921-FB13-4667-94F9-EDB7454FD642}" presName="level3hierChild" presStyleCnt="0"/>
      <dgm:spPr/>
    </dgm:pt>
    <dgm:pt modelId="{F346E230-D988-44B1-9E11-C0F949323AEC}" type="pres">
      <dgm:prSet presAssocID="{2E45C90F-5872-4528-A6E9-57024C247D36}" presName="conn2-1" presStyleLbl="parChTrans1D2" presStyleIdx="2" presStyleCnt="7"/>
      <dgm:spPr/>
      <dgm:t>
        <a:bodyPr/>
        <a:lstStyle/>
        <a:p>
          <a:endParaRPr lang="ru-RU"/>
        </a:p>
      </dgm:t>
    </dgm:pt>
    <dgm:pt modelId="{C7FDF39F-A0E0-42C4-845A-8C535DE97EDC}" type="pres">
      <dgm:prSet presAssocID="{2E45C90F-5872-4528-A6E9-57024C247D36}" presName="connTx" presStyleLbl="parChTrans1D2" presStyleIdx="2" presStyleCnt="7"/>
      <dgm:spPr/>
      <dgm:t>
        <a:bodyPr/>
        <a:lstStyle/>
        <a:p>
          <a:endParaRPr lang="ru-RU"/>
        </a:p>
      </dgm:t>
    </dgm:pt>
    <dgm:pt modelId="{C33F89F6-54A7-4AF3-A705-BB0A5FAFD360}" type="pres">
      <dgm:prSet presAssocID="{6E868735-26C0-4EF0-AD0B-B962382E9B05}" presName="root2" presStyleCnt="0"/>
      <dgm:spPr/>
    </dgm:pt>
    <dgm:pt modelId="{158E0AEC-BF59-4A52-A0E0-D54B2873E2DA}" type="pres">
      <dgm:prSet presAssocID="{6E868735-26C0-4EF0-AD0B-B962382E9B05}" presName="LevelTwoTextNode" presStyleLbl="node2" presStyleIdx="2" presStyleCnt="7" custScaleX="2198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7FE38D-DACF-4C79-BC66-B067CE28DB53}" type="pres">
      <dgm:prSet presAssocID="{6E868735-26C0-4EF0-AD0B-B962382E9B05}" presName="level3hierChild" presStyleCnt="0"/>
      <dgm:spPr/>
    </dgm:pt>
    <dgm:pt modelId="{68FA50A3-C63A-4C05-A3E1-52E708261F23}" type="pres">
      <dgm:prSet presAssocID="{3A3687C6-1346-4400-82C4-EA7F7325922D}" presName="conn2-1" presStyleLbl="parChTrans1D2" presStyleIdx="3" presStyleCnt="7"/>
      <dgm:spPr/>
      <dgm:t>
        <a:bodyPr/>
        <a:lstStyle/>
        <a:p>
          <a:endParaRPr lang="ru-RU"/>
        </a:p>
      </dgm:t>
    </dgm:pt>
    <dgm:pt modelId="{A8DFF08E-C570-47AF-8ABC-6344AB40D8EC}" type="pres">
      <dgm:prSet presAssocID="{3A3687C6-1346-4400-82C4-EA7F7325922D}" presName="connTx" presStyleLbl="parChTrans1D2" presStyleIdx="3" presStyleCnt="7"/>
      <dgm:spPr/>
      <dgm:t>
        <a:bodyPr/>
        <a:lstStyle/>
        <a:p>
          <a:endParaRPr lang="ru-RU"/>
        </a:p>
      </dgm:t>
    </dgm:pt>
    <dgm:pt modelId="{CC0E816E-178D-4ED5-92D3-AF33353B0CC3}" type="pres">
      <dgm:prSet presAssocID="{157209B3-FCE2-4EE2-92CE-12C5E75AF678}" presName="root2" presStyleCnt="0"/>
      <dgm:spPr/>
    </dgm:pt>
    <dgm:pt modelId="{A6FBD28F-C89C-43AC-97B4-51F25D63AE44}" type="pres">
      <dgm:prSet presAssocID="{157209B3-FCE2-4EE2-92CE-12C5E75AF678}" presName="LevelTwoTextNode" presStyleLbl="node2" presStyleIdx="3" presStyleCnt="7" custScaleX="2198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78C111-B966-45A5-816D-EDEDFEA06A7A}" type="pres">
      <dgm:prSet presAssocID="{157209B3-FCE2-4EE2-92CE-12C5E75AF678}" presName="level3hierChild" presStyleCnt="0"/>
      <dgm:spPr/>
    </dgm:pt>
    <dgm:pt modelId="{57BEEED8-198A-41C9-8901-8B6FADFCE598}" type="pres">
      <dgm:prSet presAssocID="{7DBA6E49-146C-468A-A2C7-BA84A3DECFBB}" presName="conn2-1" presStyleLbl="parChTrans1D2" presStyleIdx="4" presStyleCnt="7"/>
      <dgm:spPr/>
      <dgm:t>
        <a:bodyPr/>
        <a:lstStyle/>
        <a:p>
          <a:endParaRPr lang="ru-RU"/>
        </a:p>
      </dgm:t>
    </dgm:pt>
    <dgm:pt modelId="{740AB743-6DAC-43A2-92FB-E3883F5E1C21}" type="pres">
      <dgm:prSet presAssocID="{7DBA6E49-146C-468A-A2C7-BA84A3DECFBB}" presName="connTx" presStyleLbl="parChTrans1D2" presStyleIdx="4" presStyleCnt="7"/>
      <dgm:spPr/>
      <dgm:t>
        <a:bodyPr/>
        <a:lstStyle/>
        <a:p>
          <a:endParaRPr lang="ru-RU"/>
        </a:p>
      </dgm:t>
    </dgm:pt>
    <dgm:pt modelId="{43531A2D-9A7C-41BE-8C5A-A821CBC63D6E}" type="pres">
      <dgm:prSet presAssocID="{34FB3F5B-2F16-4B5C-A9FB-8262AD371E60}" presName="root2" presStyleCnt="0"/>
      <dgm:spPr/>
    </dgm:pt>
    <dgm:pt modelId="{E35F2CB0-E0E5-4509-B808-3BA98ED3551D}" type="pres">
      <dgm:prSet presAssocID="{34FB3F5B-2F16-4B5C-A9FB-8262AD371E60}" presName="LevelTwoTextNode" presStyleLbl="node2" presStyleIdx="4" presStyleCnt="7" custScaleX="2198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E3CB137-6525-447F-BEE9-B41824A4726B}" type="pres">
      <dgm:prSet presAssocID="{34FB3F5B-2F16-4B5C-A9FB-8262AD371E60}" presName="level3hierChild" presStyleCnt="0"/>
      <dgm:spPr/>
    </dgm:pt>
    <dgm:pt modelId="{35196861-786D-4F3B-9C07-453BA0F84043}" type="pres">
      <dgm:prSet presAssocID="{63EBCC48-643C-4155-BBC1-54CEBC78882D}" presName="conn2-1" presStyleLbl="parChTrans1D2" presStyleIdx="5" presStyleCnt="7"/>
      <dgm:spPr/>
      <dgm:t>
        <a:bodyPr/>
        <a:lstStyle/>
        <a:p>
          <a:endParaRPr lang="ru-RU"/>
        </a:p>
      </dgm:t>
    </dgm:pt>
    <dgm:pt modelId="{929FF3C1-9DC9-4583-9F03-EAA3AB3EF154}" type="pres">
      <dgm:prSet presAssocID="{63EBCC48-643C-4155-BBC1-54CEBC78882D}" presName="connTx" presStyleLbl="parChTrans1D2" presStyleIdx="5" presStyleCnt="7"/>
      <dgm:spPr/>
      <dgm:t>
        <a:bodyPr/>
        <a:lstStyle/>
        <a:p>
          <a:endParaRPr lang="ru-RU"/>
        </a:p>
      </dgm:t>
    </dgm:pt>
    <dgm:pt modelId="{2560368C-42F9-4C66-B85E-23C9457601E6}" type="pres">
      <dgm:prSet presAssocID="{B1BCC4EB-6934-4ABC-911C-F0AA3290B335}" presName="root2" presStyleCnt="0"/>
      <dgm:spPr/>
    </dgm:pt>
    <dgm:pt modelId="{BF9E1769-10D8-40DE-B252-943B9A41B633}" type="pres">
      <dgm:prSet presAssocID="{B1BCC4EB-6934-4ABC-911C-F0AA3290B335}" presName="LevelTwoTextNode" presStyleLbl="node2" presStyleIdx="5" presStyleCnt="7" custScaleX="2198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E705264-2F95-467A-8F59-20AD3B91858C}" type="pres">
      <dgm:prSet presAssocID="{B1BCC4EB-6934-4ABC-911C-F0AA3290B335}" presName="level3hierChild" presStyleCnt="0"/>
      <dgm:spPr/>
    </dgm:pt>
    <dgm:pt modelId="{E8B40739-A90E-494E-A11A-5B1DE6D81092}" type="pres">
      <dgm:prSet presAssocID="{29AE44B5-0803-403D-9765-BC0FC2A24579}" presName="conn2-1" presStyleLbl="parChTrans1D2" presStyleIdx="6" presStyleCnt="7"/>
      <dgm:spPr/>
      <dgm:t>
        <a:bodyPr/>
        <a:lstStyle/>
        <a:p>
          <a:endParaRPr lang="ru-RU"/>
        </a:p>
      </dgm:t>
    </dgm:pt>
    <dgm:pt modelId="{7B487668-CCE5-4045-B94B-22F47CA23DC5}" type="pres">
      <dgm:prSet presAssocID="{29AE44B5-0803-403D-9765-BC0FC2A24579}" presName="connTx" presStyleLbl="parChTrans1D2" presStyleIdx="6" presStyleCnt="7"/>
      <dgm:spPr/>
      <dgm:t>
        <a:bodyPr/>
        <a:lstStyle/>
        <a:p>
          <a:endParaRPr lang="ru-RU"/>
        </a:p>
      </dgm:t>
    </dgm:pt>
    <dgm:pt modelId="{EB963FBF-5949-4AB7-BFCA-7FDF9060BCAE}" type="pres">
      <dgm:prSet presAssocID="{899BBE31-7200-470A-B89E-8B306423850C}" presName="root2" presStyleCnt="0"/>
      <dgm:spPr/>
    </dgm:pt>
    <dgm:pt modelId="{95402001-2341-40FE-A729-0F5E2DF8738F}" type="pres">
      <dgm:prSet presAssocID="{899BBE31-7200-470A-B89E-8B306423850C}" presName="LevelTwoTextNode" presStyleLbl="node2" presStyleIdx="6" presStyleCnt="7" custScaleX="2198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ED9764-BB1E-4371-8F4E-39E1C56BC03C}" type="pres">
      <dgm:prSet presAssocID="{899BBE31-7200-470A-B89E-8B306423850C}" presName="level3hierChild" presStyleCnt="0"/>
      <dgm:spPr/>
    </dgm:pt>
  </dgm:ptLst>
  <dgm:cxnLst>
    <dgm:cxn modelId="{5C23E3DB-7058-4A32-9D5D-6AA9DCDF3E85}" type="presOf" srcId="{7DBA6E49-146C-468A-A2C7-BA84A3DECFBB}" destId="{740AB743-6DAC-43A2-92FB-E3883F5E1C21}" srcOrd="1" destOrd="0" presId="urn:microsoft.com/office/officeart/2008/layout/HorizontalMultiLevelHierarchy"/>
    <dgm:cxn modelId="{49327BE5-7C08-4230-A66A-1DB76403F128}" type="presOf" srcId="{5F02B94B-C18F-4766-9614-19B7A57EAB45}" destId="{C7ED57B2-31C1-425F-88DB-F5DC0514A93E}" srcOrd="0" destOrd="0" presId="urn:microsoft.com/office/officeart/2008/layout/HorizontalMultiLevelHierarchy"/>
    <dgm:cxn modelId="{231A67D5-3CC8-4CB7-8AED-D92677642AB5}" type="presOf" srcId="{06FF1E98-F662-48F1-B425-00C5E6C019D7}" destId="{908252EA-E3FB-4076-B711-D6449D9E3746}" srcOrd="1" destOrd="0" presId="urn:microsoft.com/office/officeart/2008/layout/HorizontalMultiLevelHierarchy"/>
    <dgm:cxn modelId="{E2CDC237-B5D4-4D76-9AC1-7B0ACA4EDA8D}" type="presOf" srcId="{63EBCC48-643C-4155-BBC1-54CEBC78882D}" destId="{929FF3C1-9DC9-4583-9F03-EAA3AB3EF154}" srcOrd="1" destOrd="0" presId="urn:microsoft.com/office/officeart/2008/layout/HorizontalMultiLevelHierarchy"/>
    <dgm:cxn modelId="{ADF6E6B9-3748-43EB-9ACE-D0AB2100C433}" type="presOf" srcId="{7DBA6E49-146C-468A-A2C7-BA84A3DECFBB}" destId="{57BEEED8-198A-41C9-8901-8B6FADFCE598}" srcOrd="0" destOrd="0" presId="urn:microsoft.com/office/officeart/2008/layout/HorizontalMultiLevelHierarchy"/>
    <dgm:cxn modelId="{BB884E52-EF07-4549-A2D3-CB0804A15FCA}" type="presOf" srcId="{FC9A5722-40D0-405C-A34B-B1104039710A}" destId="{F87D0EBF-0005-4C22-9B77-59A5EA8F4396}" srcOrd="0" destOrd="0" presId="urn:microsoft.com/office/officeart/2008/layout/HorizontalMultiLevelHierarchy"/>
    <dgm:cxn modelId="{FC06DE52-34EE-474D-BC8F-168946E6E15B}" type="presOf" srcId="{06FF1E98-F662-48F1-B425-00C5E6C019D7}" destId="{480FD5B9-A9DE-4923-BC15-2D7620C7D0E4}" srcOrd="0" destOrd="0" presId="urn:microsoft.com/office/officeart/2008/layout/HorizontalMultiLevelHierarchy"/>
    <dgm:cxn modelId="{3EC325B1-7173-462D-8F5E-F53778C07B3E}" type="presOf" srcId="{45481B19-4FA9-408F-8AE8-8CDCB7D5009B}" destId="{43C848F2-9904-4ADF-AE20-AB3057D7ECA0}" srcOrd="0" destOrd="0" presId="urn:microsoft.com/office/officeart/2008/layout/HorizontalMultiLevelHierarchy"/>
    <dgm:cxn modelId="{64FD2B29-69E8-4C50-8B9E-83791F945399}" type="presOf" srcId="{63EBCC48-643C-4155-BBC1-54CEBC78882D}" destId="{35196861-786D-4F3B-9C07-453BA0F84043}" srcOrd="0" destOrd="0" presId="urn:microsoft.com/office/officeart/2008/layout/HorizontalMultiLevelHierarchy"/>
    <dgm:cxn modelId="{E663F674-B19B-4975-A2A7-99CFB2A32CB5}" srcId="{5F02B94B-C18F-4766-9614-19B7A57EAB45}" destId="{34FB3F5B-2F16-4B5C-A9FB-8262AD371E60}" srcOrd="4" destOrd="0" parTransId="{7DBA6E49-146C-468A-A2C7-BA84A3DECFBB}" sibTransId="{BDA9FC48-961F-482E-8368-0A3C745D06CD}"/>
    <dgm:cxn modelId="{1F0213F4-6BFB-43DC-90F0-4E91777DB537}" srcId="{5F02B94B-C18F-4766-9614-19B7A57EAB45}" destId="{5BF19B9C-7DDF-439C-8CFE-8D81554BD58B}" srcOrd="0" destOrd="0" parTransId="{FC9A5722-40D0-405C-A34B-B1104039710A}" sibTransId="{664F505F-4D81-4159-A7CB-D8FD699ED23C}"/>
    <dgm:cxn modelId="{F6AF0905-3522-4FFF-A2A5-6CDDE3F5C59C}" srcId="{45481B19-4FA9-408F-8AE8-8CDCB7D5009B}" destId="{5F02B94B-C18F-4766-9614-19B7A57EAB45}" srcOrd="0" destOrd="0" parTransId="{BD1EC4AF-0E1F-469D-BCA6-78802F4892BC}" sibTransId="{FB934035-CA5B-4A8D-8165-4D5238E1152C}"/>
    <dgm:cxn modelId="{47B42A18-6107-4B0A-9973-EDA960E81049}" srcId="{5F02B94B-C18F-4766-9614-19B7A57EAB45}" destId="{1F78A921-FB13-4667-94F9-EDB7454FD642}" srcOrd="1" destOrd="0" parTransId="{06FF1E98-F662-48F1-B425-00C5E6C019D7}" sibTransId="{244A20F5-2963-41C4-95B7-A2DBC84D16D3}"/>
    <dgm:cxn modelId="{E8ED70C9-41EA-4A5E-A38E-6D829DD84808}" srcId="{5F02B94B-C18F-4766-9614-19B7A57EAB45}" destId="{157209B3-FCE2-4EE2-92CE-12C5E75AF678}" srcOrd="3" destOrd="0" parTransId="{3A3687C6-1346-4400-82C4-EA7F7325922D}" sibTransId="{918ECF07-55FB-4C9F-BF0E-89D7A0A354CC}"/>
    <dgm:cxn modelId="{FDE7DA62-5D2B-4A65-86E1-4A844B4C54A5}" srcId="{5F02B94B-C18F-4766-9614-19B7A57EAB45}" destId="{899BBE31-7200-470A-B89E-8B306423850C}" srcOrd="6" destOrd="0" parTransId="{29AE44B5-0803-403D-9765-BC0FC2A24579}" sibTransId="{9ED4D046-0D21-4C5C-9029-B7886E0C9C81}"/>
    <dgm:cxn modelId="{E181254C-89D2-4C7A-ACEA-580EE484B8B8}" type="presOf" srcId="{29AE44B5-0803-403D-9765-BC0FC2A24579}" destId="{7B487668-CCE5-4045-B94B-22F47CA23DC5}" srcOrd="1" destOrd="0" presId="urn:microsoft.com/office/officeart/2008/layout/HorizontalMultiLevelHierarchy"/>
    <dgm:cxn modelId="{DDB831F2-2890-4A9E-B81A-894111071556}" type="presOf" srcId="{157209B3-FCE2-4EE2-92CE-12C5E75AF678}" destId="{A6FBD28F-C89C-43AC-97B4-51F25D63AE44}" srcOrd="0" destOrd="0" presId="urn:microsoft.com/office/officeart/2008/layout/HorizontalMultiLevelHierarchy"/>
    <dgm:cxn modelId="{A2A3B8F7-838E-4BE2-B849-9CA7D00EB489}" type="presOf" srcId="{3A3687C6-1346-4400-82C4-EA7F7325922D}" destId="{68FA50A3-C63A-4C05-A3E1-52E708261F23}" srcOrd="0" destOrd="0" presId="urn:microsoft.com/office/officeart/2008/layout/HorizontalMultiLevelHierarchy"/>
    <dgm:cxn modelId="{F35FD5B3-B0F3-47FB-AF19-707878645E44}" type="presOf" srcId="{6E868735-26C0-4EF0-AD0B-B962382E9B05}" destId="{158E0AEC-BF59-4A52-A0E0-D54B2873E2DA}" srcOrd="0" destOrd="0" presId="urn:microsoft.com/office/officeart/2008/layout/HorizontalMultiLevelHierarchy"/>
    <dgm:cxn modelId="{1B3207FA-5325-4D9D-8258-3D5A39B246EB}" srcId="{5F02B94B-C18F-4766-9614-19B7A57EAB45}" destId="{B1BCC4EB-6934-4ABC-911C-F0AA3290B335}" srcOrd="5" destOrd="0" parTransId="{63EBCC48-643C-4155-BBC1-54CEBC78882D}" sibTransId="{5AA8BB3B-3B6D-4B1D-B4F1-E0B972B7D8CE}"/>
    <dgm:cxn modelId="{9AA42179-8A6D-4ADE-8AA9-E6DCA8AC0556}" type="presOf" srcId="{FC9A5722-40D0-405C-A34B-B1104039710A}" destId="{94AB681E-53E2-4460-BFD9-48AF318865A6}" srcOrd="1" destOrd="0" presId="urn:microsoft.com/office/officeart/2008/layout/HorizontalMultiLevelHierarchy"/>
    <dgm:cxn modelId="{C7612803-FCB1-4219-B022-81390B5648FA}" type="presOf" srcId="{899BBE31-7200-470A-B89E-8B306423850C}" destId="{95402001-2341-40FE-A729-0F5E2DF8738F}" srcOrd="0" destOrd="0" presId="urn:microsoft.com/office/officeart/2008/layout/HorizontalMultiLevelHierarchy"/>
    <dgm:cxn modelId="{C50BDFD3-3711-46E2-A187-A87D7D492BD7}" srcId="{5F02B94B-C18F-4766-9614-19B7A57EAB45}" destId="{6E868735-26C0-4EF0-AD0B-B962382E9B05}" srcOrd="2" destOrd="0" parTransId="{2E45C90F-5872-4528-A6E9-57024C247D36}" sibTransId="{A9E1A662-ED1A-4F09-93A8-AF7801DF3516}"/>
    <dgm:cxn modelId="{598DE0B1-B215-4393-8DC1-EECFB9DA0743}" type="presOf" srcId="{2E45C90F-5872-4528-A6E9-57024C247D36}" destId="{F346E230-D988-44B1-9E11-C0F949323AEC}" srcOrd="0" destOrd="0" presId="urn:microsoft.com/office/officeart/2008/layout/HorizontalMultiLevelHierarchy"/>
    <dgm:cxn modelId="{002D13C5-15EF-44C1-8CD9-391ECA394293}" type="presOf" srcId="{34FB3F5B-2F16-4B5C-A9FB-8262AD371E60}" destId="{E35F2CB0-E0E5-4509-B808-3BA98ED3551D}" srcOrd="0" destOrd="0" presId="urn:microsoft.com/office/officeart/2008/layout/HorizontalMultiLevelHierarchy"/>
    <dgm:cxn modelId="{3A8407A9-C32E-4D07-9AF4-016FD24820E2}" type="presOf" srcId="{3A3687C6-1346-4400-82C4-EA7F7325922D}" destId="{A8DFF08E-C570-47AF-8ABC-6344AB40D8EC}" srcOrd="1" destOrd="0" presId="urn:microsoft.com/office/officeart/2008/layout/HorizontalMultiLevelHierarchy"/>
    <dgm:cxn modelId="{957494C7-2859-48C4-839E-7B3BDB2798C8}" type="presOf" srcId="{29AE44B5-0803-403D-9765-BC0FC2A24579}" destId="{E8B40739-A90E-494E-A11A-5B1DE6D81092}" srcOrd="0" destOrd="0" presId="urn:microsoft.com/office/officeart/2008/layout/HorizontalMultiLevelHierarchy"/>
    <dgm:cxn modelId="{E1DE0905-4CEF-4FA2-ABD6-19DD83F4EB0B}" type="presOf" srcId="{B1BCC4EB-6934-4ABC-911C-F0AA3290B335}" destId="{BF9E1769-10D8-40DE-B252-943B9A41B633}" srcOrd="0" destOrd="0" presId="urn:microsoft.com/office/officeart/2008/layout/HorizontalMultiLevelHierarchy"/>
    <dgm:cxn modelId="{32D2C35E-DC04-4A19-AD47-9F494688A0BC}" type="presOf" srcId="{1F78A921-FB13-4667-94F9-EDB7454FD642}" destId="{EA5DD932-2758-4D89-A319-097ECD97C60F}" srcOrd="0" destOrd="0" presId="urn:microsoft.com/office/officeart/2008/layout/HorizontalMultiLevelHierarchy"/>
    <dgm:cxn modelId="{82066A06-2DDB-44B7-9264-23601162E226}" type="presOf" srcId="{2E45C90F-5872-4528-A6E9-57024C247D36}" destId="{C7FDF39F-A0E0-42C4-845A-8C535DE97EDC}" srcOrd="1" destOrd="0" presId="urn:microsoft.com/office/officeart/2008/layout/HorizontalMultiLevelHierarchy"/>
    <dgm:cxn modelId="{95236C26-3583-4FC4-8F4F-FDE9C9E6423A}" type="presOf" srcId="{5BF19B9C-7DDF-439C-8CFE-8D81554BD58B}" destId="{28313082-CE4F-4E9A-8C0D-54CF0620C8CC}" srcOrd="0" destOrd="0" presId="urn:microsoft.com/office/officeart/2008/layout/HorizontalMultiLevelHierarchy"/>
    <dgm:cxn modelId="{6CF33CC8-932B-438A-BD83-D8CC03307579}" type="presParOf" srcId="{43C848F2-9904-4ADF-AE20-AB3057D7ECA0}" destId="{5452374D-C21A-403A-A12A-638300C2E137}" srcOrd="0" destOrd="0" presId="urn:microsoft.com/office/officeart/2008/layout/HorizontalMultiLevelHierarchy"/>
    <dgm:cxn modelId="{7AF7D0A9-50CE-409F-9B59-83FFF0D94CB1}" type="presParOf" srcId="{5452374D-C21A-403A-A12A-638300C2E137}" destId="{C7ED57B2-31C1-425F-88DB-F5DC0514A93E}" srcOrd="0" destOrd="0" presId="urn:microsoft.com/office/officeart/2008/layout/HorizontalMultiLevelHierarchy"/>
    <dgm:cxn modelId="{1941993E-6FA3-4779-AC4E-C0A6706E7827}" type="presParOf" srcId="{5452374D-C21A-403A-A12A-638300C2E137}" destId="{A1843C45-289C-4992-BFDA-72F30A55F60B}" srcOrd="1" destOrd="0" presId="urn:microsoft.com/office/officeart/2008/layout/HorizontalMultiLevelHierarchy"/>
    <dgm:cxn modelId="{E48D0A28-2ABA-4077-92F7-79500FDAFD1A}" type="presParOf" srcId="{A1843C45-289C-4992-BFDA-72F30A55F60B}" destId="{F87D0EBF-0005-4C22-9B77-59A5EA8F4396}" srcOrd="0" destOrd="0" presId="urn:microsoft.com/office/officeart/2008/layout/HorizontalMultiLevelHierarchy"/>
    <dgm:cxn modelId="{ECA01D6B-166E-430A-84A0-1AFB946FA264}" type="presParOf" srcId="{F87D0EBF-0005-4C22-9B77-59A5EA8F4396}" destId="{94AB681E-53E2-4460-BFD9-48AF318865A6}" srcOrd="0" destOrd="0" presId="urn:microsoft.com/office/officeart/2008/layout/HorizontalMultiLevelHierarchy"/>
    <dgm:cxn modelId="{F6566688-632C-48A6-90BA-D4FF217E1D13}" type="presParOf" srcId="{A1843C45-289C-4992-BFDA-72F30A55F60B}" destId="{DF76A654-9F20-4A1A-8DDF-7147C7362792}" srcOrd="1" destOrd="0" presId="urn:microsoft.com/office/officeart/2008/layout/HorizontalMultiLevelHierarchy"/>
    <dgm:cxn modelId="{DEA50F8C-71B2-4354-95AA-4870F29F4D5E}" type="presParOf" srcId="{DF76A654-9F20-4A1A-8DDF-7147C7362792}" destId="{28313082-CE4F-4E9A-8C0D-54CF0620C8CC}" srcOrd="0" destOrd="0" presId="urn:microsoft.com/office/officeart/2008/layout/HorizontalMultiLevelHierarchy"/>
    <dgm:cxn modelId="{F9B32422-007E-406D-BCBB-AD80FED00EAB}" type="presParOf" srcId="{DF76A654-9F20-4A1A-8DDF-7147C7362792}" destId="{BCCA5005-23AC-4C55-A1E5-8DB3406C4987}" srcOrd="1" destOrd="0" presId="urn:microsoft.com/office/officeart/2008/layout/HorizontalMultiLevelHierarchy"/>
    <dgm:cxn modelId="{2E7A6639-F350-4EF9-894A-BFABA2B637B6}" type="presParOf" srcId="{A1843C45-289C-4992-BFDA-72F30A55F60B}" destId="{480FD5B9-A9DE-4923-BC15-2D7620C7D0E4}" srcOrd="2" destOrd="0" presId="urn:microsoft.com/office/officeart/2008/layout/HorizontalMultiLevelHierarchy"/>
    <dgm:cxn modelId="{7FB783A0-FF61-46EA-8C23-8C2795DC3809}" type="presParOf" srcId="{480FD5B9-A9DE-4923-BC15-2D7620C7D0E4}" destId="{908252EA-E3FB-4076-B711-D6449D9E3746}" srcOrd="0" destOrd="0" presId="urn:microsoft.com/office/officeart/2008/layout/HorizontalMultiLevelHierarchy"/>
    <dgm:cxn modelId="{1AF3B509-227A-4F3C-AE6F-0CBFD0B794E9}" type="presParOf" srcId="{A1843C45-289C-4992-BFDA-72F30A55F60B}" destId="{B1F2B338-10C9-4919-A5C3-EE415B9A6610}" srcOrd="3" destOrd="0" presId="urn:microsoft.com/office/officeart/2008/layout/HorizontalMultiLevelHierarchy"/>
    <dgm:cxn modelId="{CAF88B8E-51A5-47F1-BC63-67165AEA117F}" type="presParOf" srcId="{B1F2B338-10C9-4919-A5C3-EE415B9A6610}" destId="{EA5DD932-2758-4D89-A319-097ECD97C60F}" srcOrd="0" destOrd="0" presId="urn:microsoft.com/office/officeart/2008/layout/HorizontalMultiLevelHierarchy"/>
    <dgm:cxn modelId="{6AAEB467-5C68-4322-83A9-99C632BBBD92}" type="presParOf" srcId="{B1F2B338-10C9-4919-A5C3-EE415B9A6610}" destId="{C1047257-AD3F-4CF6-BC04-16B46A6595EF}" srcOrd="1" destOrd="0" presId="urn:microsoft.com/office/officeart/2008/layout/HorizontalMultiLevelHierarchy"/>
    <dgm:cxn modelId="{3E7BF444-262A-462F-8F37-C5AA138ECC8C}" type="presParOf" srcId="{A1843C45-289C-4992-BFDA-72F30A55F60B}" destId="{F346E230-D988-44B1-9E11-C0F949323AEC}" srcOrd="4" destOrd="0" presId="urn:microsoft.com/office/officeart/2008/layout/HorizontalMultiLevelHierarchy"/>
    <dgm:cxn modelId="{EC38A9F1-458E-46FD-8DD6-711C41B69BC6}" type="presParOf" srcId="{F346E230-D988-44B1-9E11-C0F949323AEC}" destId="{C7FDF39F-A0E0-42C4-845A-8C535DE97EDC}" srcOrd="0" destOrd="0" presId="urn:microsoft.com/office/officeart/2008/layout/HorizontalMultiLevelHierarchy"/>
    <dgm:cxn modelId="{B1A4B169-198C-43A3-9A95-0403C95C1A1D}" type="presParOf" srcId="{A1843C45-289C-4992-BFDA-72F30A55F60B}" destId="{C33F89F6-54A7-4AF3-A705-BB0A5FAFD360}" srcOrd="5" destOrd="0" presId="urn:microsoft.com/office/officeart/2008/layout/HorizontalMultiLevelHierarchy"/>
    <dgm:cxn modelId="{379BD7C9-A9B7-4DED-8B4F-F9D19B2DB377}" type="presParOf" srcId="{C33F89F6-54A7-4AF3-A705-BB0A5FAFD360}" destId="{158E0AEC-BF59-4A52-A0E0-D54B2873E2DA}" srcOrd="0" destOrd="0" presId="urn:microsoft.com/office/officeart/2008/layout/HorizontalMultiLevelHierarchy"/>
    <dgm:cxn modelId="{B14EE0E9-A93B-439D-8594-776C7ECDA13C}" type="presParOf" srcId="{C33F89F6-54A7-4AF3-A705-BB0A5FAFD360}" destId="{237FE38D-DACF-4C79-BC66-B067CE28DB53}" srcOrd="1" destOrd="0" presId="urn:microsoft.com/office/officeart/2008/layout/HorizontalMultiLevelHierarchy"/>
    <dgm:cxn modelId="{A9B339B8-A153-40B4-B966-C6F406AE5C25}" type="presParOf" srcId="{A1843C45-289C-4992-BFDA-72F30A55F60B}" destId="{68FA50A3-C63A-4C05-A3E1-52E708261F23}" srcOrd="6" destOrd="0" presId="urn:microsoft.com/office/officeart/2008/layout/HorizontalMultiLevelHierarchy"/>
    <dgm:cxn modelId="{628C84B8-EA10-452E-9D55-05D8A5E86864}" type="presParOf" srcId="{68FA50A3-C63A-4C05-A3E1-52E708261F23}" destId="{A8DFF08E-C570-47AF-8ABC-6344AB40D8EC}" srcOrd="0" destOrd="0" presId="urn:microsoft.com/office/officeart/2008/layout/HorizontalMultiLevelHierarchy"/>
    <dgm:cxn modelId="{D9405675-805E-40E0-8999-E7C9245F67A3}" type="presParOf" srcId="{A1843C45-289C-4992-BFDA-72F30A55F60B}" destId="{CC0E816E-178D-4ED5-92D3-AF33353B0CC3}" srcOrd="7" destOrd="0" presId="urn:microsoft.com/office/officeart/2008/layout/HorizontalMultiLevelHierarchy"/>
    <dgm:cxn modelId="{724CDAA2-EA6B-4F8C-9CDA-FDC05D4F64EC}" type="presParOf" srcId="{CC0E816E-178D-4ED5-92D3-AF33353B0CC3}" destId="{A6FBD28F-C89C-43AC-97B4-51F25D63AE44}" srcOrd="0" destOrd="0" presId="urn:microsoft.com/office/officeart/2008/layout/HorizontalMultiLevelHierarchy"/>
    <dgm:cxn modelId="{635F17F1-9D6A-42EA-9C5C-6F1FC81597AA}" type="presParOf" srcId="{CC0E816E-178D-4ED5-92D3-AF33353B0CC3}" destId="{1078C111-B966-45A5-816D-EDEDFEA06A7A}" srcOrd="1" destOrd="0" presId="urn:microsoft.com/office/officeart/2008/layout/HorizontalMultiLevelHierarchy"/>
    <dgm:cxn modelId="{E45B7BAB-5821-410A-88D8-AC11DE929B59}" type="presParOf" srcId="{A1843C45-289C-4992-BFDA-72F30A55F60B}" destId="{57BEEED8-198A-41C9-8901-8B6FADFCE598}" srcOrd="8" destOrd="0" presId="urn:microsoft.com/office/officeart/2008/layout/HorizontalMultiLevelHierarchy"/>
    <dgm:cxn modelId="{ABD35F1F-E81D-4ADF-BE86-510F942BEF32}" type="presParOf" srcId="{57BEEED8-198A-41C9-8901-8B6FADFCE598}" destId="{740AB743-6DAC-43A2-92FB-E3883F5E1C21}" srcOrd="0" destOrd="0" presId="urn:microsoft.com/office/officeart/2008/layout/HorizontalMultiLevelHierarchy"/>
    <dgm:cxn modelId="{9003B170-D7CE-4C47-B047-6AA4A720094D}" type="presParOf" srcId="{A1843C45-289C-4992-BFDA-72F30A55F60B}" destId="{43531A2D-9A7C-41BE-8C5A-A821CBC63D6E}" srcOrd="9" destOrd="0" presId="urn:microsoft.com/office/officeart/2008/layout/HorizontalMultiLevelHierarchy"/>
    <dgm:cxn modelId="{1BE5FD2A-CCC8-4873-B0B3-E944CA408C48}" type="presParOf" srcId="{43531A2D-9A7C-41BE-8C5A-A821CBC63D6E}" destId="{E35F2CB0-E0E5-4509-B808-3BA98ED3551D}" srcOrd="0" destOrd="0" presId="urn:microsoft.com/office/officeart/2008/layout/HorizontalMultiLevelHierarchy"/>
    <dgm:cxn modelId="{4F455006-7626-4455-A8B3-583207D34F8D}" type="presParOf" srcId="{43531A2D-9A7C-41BE-8C5A-A821CBC63D6E}" destId="{6E3CB137-6525-447F-BEE9-B41824A4726B}" srcOrd="1" destOrd="0" presId="urn:microsoft.com/office/officeart/2008/layout/HorizontalMultiLevelHierarchy"/>
    <dgm:cxn modelId="{A3B7EFC8-99A7-4C99-AF56-4B4A79C88CBA}" type="presParOf" srcId="{A1843C45-289C-4992-BFDA-72F30A55F60B}" destId="{35196861-786D-4F3B-9C07-453BA0F84043}" srcOrd="10" destOrd="0" presId="urn:microsoft.com/office/officeart/2008/layout/HorizontalMultiLevelHierarchy"/>
    <dgm:cxn modelId="{83593B2B-47EC-4646-AEC5-655A16549DF2}" type="presParOf" srcId="{35196861-786D-4F3B-9C07-453BA0F84043}" destId="{929FF3C1-9DC9-4583-9F03-EAA3AB3EF154}" srcOrd="0" destOrd="0" presId="urn:microsoft.com/office/officeart/2008/layout/HorizontalMultiLevelHierarchy"/>
    <dgm:cxn modelId="{2F0049A3-43DA-4632-ABF1-F9EB24D98F69}" type="presParOf" srcId="{A1843C45-289C-4992-BFDA-72F30A55F60B}" destId="{2560368C-42F9-4C66-B85E-23C9457601E6}" srcOrd="11" destOrd="0" presId="urn:microsoft.com/office/officeart/2008/layout/HorizontalMultiLevelHierarchy"/>
    <dgm:cxn modelId="{02F0A6D2-C270-4196-97E0-0D8A36D821C8}" type="presParOf" srcId="{2560368C-42F9-4C66-B85E-23C9457601E6}" destId="{BF9E1769-10D8-40DE-B252-943B9A41B633}" srcOrd="0" destOrd="0" presId="urn:microsoft.com/office/officeart/2008/layout/HorizontalMultiLevelHierarchy"/>
    <dgm:cxn modelId="{3FAB3AC8-3EA0-40F6-ACAC-973CE81FE3CB}" type="presParOf" srcId="{2560368C-42F9-4C66-B85E-23C9457601E6}" destId="{BE705264-2F95-467A-8F59-20AD3B91858C}" srcOrd="1" destOrd="0" presId="urn:microsoft.com/office/officeart/2008/layout/HorizontalMultiLevelHierarchy"/>
    <dgm:cxn modelId="{561B54C7-BED8-40CF-A2F0-04ACAFD84118}" type="presParOf" srcId="{A1843C45-289C-4992-BFDA-72F30A55F60B}" destId="{E8B40739-A90E-494E-A11A-5B1DE6D81092}" srcOrd="12" destOrd="0" presId="urn:microsoft.com/office/officeart/2008/layout/HorizontalMultiLevelHierarchy"/>
    <dgm:cxn modelId="{43297F01-99C7-4907-977F-36982FC02C85}" type="presParOf" srcId="{E8B40739-A90E-494E-A11A-5B1DE6D81092}" destId="{7B487668-CCE5-4045-B94B-22F47CA23DC5}" srcOrd="0" destOrd="0" presId="urn:microsoft.com/office/officeart/2008/layout/HorizontalMultiLevelHierarchy"/>
    <dgm:cxn modelId="{CC2EF7CA-0AC1-4FE6-B02F-F93937D31BE9}" type="presParOf" srcId="{A1843C45-289C-4992-BFDA-72F30A55F60B}" destId="{EB963FBF-5949-4AB7-BFCA-7FDF9060BCAE}" srcOrd="13" destOrd="0" presId="urn:microsoft.com/office/officeart/2008/layout/HorizontalMultiLevelHierarchy"/>
    <dgm:cxn modelId="{FF70467B-DFE8-4E1E-AD79-15BBC79CCD54}" type="presParOf" srcId="{EB963FBF-5949-4AB7-BFCA-7FDF9060BCAE}" destId="{95402001-2341-40FE-A729-0F5E2DF8738F}" srcOrd="0" destOrd="0" presId="urn:microsoft.com/office/officeart/2008/layout/HorizontalMultiLevelHierarchy"/>
    <dgm:cxn modelId="{16BD67E2-D785-4875-8F56-375110F925BD}" type="presParOf" srcId="{EB963FBF-5949-4AB7-BFCA-7FDF9060BCAE}" destId="{EFED9764-BB1E-4371-8F4E-39E1C56BC03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5E2B12-1332-4BD7-8764-7BECF246FD4A}">
      <dsp:nvSpPr>
        <dsp:cNvPr id="0" name=""/>
        <dsp:cNvSpPr/>
      </dsp:nvSpPr>
      <dsp:spPr>
        <a:xfrm>
          <a:off x="5679152" y="2055361"/>
          <a:ext cx="192893" cy="20007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0742"/>
              </a:lnTo>
              <a:lnTo>
                <a:pt x="192893" y="2000742"/>
              </a:lnTo>
            </a:path>
          </a:pathLst>
        </a:custGeom>
        <a:noFill/>
        <a:ln w="19050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5DB595-CE5F-4732-838C-27100476D751}">
      <dsp:nvSpPr>
        <dsp:cNvPr id="0" name=""/>
        <dsp:cNvSpPr/>
      </dsp:nvSpPr>
      <dsp:spPr>
        <a:xfrm>
          <a:off x="5679152" y="2055361"/>
          <a:ext cx="192893" cy="12540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4092"/>
              </a:lnTo>
              <a:lnTo>
                <a:pt x="192893" y="1254092"/>
              </a:lnTo>
            </a:path>
          </a:pathLst>
        </a:custGeom>
        <a:noFill/>
        <a:ln w="19050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7F228D-E5D0-473B-8981-AB65BBC0B5D2}">
      <dsp:nvSpPr>
        <dsp:cNvPr id="0" name=""/>
        <dsp:cNvSpPr/>
      </dsp:nvSpPr>
      <dsp:spPr>
        <a:xfrm>
          <a:off x="5679152" y="2055361"/>
          <a:ext cx="183749" cy="5348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4876"/>
              </a:lnTo>
              <a:lnTo>
                <a:pt x="183749" y="534876"/>
              </a:lnTo>
            </a:path>
          </a:pathLst>
        </a:custGeom>
        <a:noFill/>
        <a:ln w="19050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57A270-139A-4345-A8CB-9E09900B2B8C}">
      <dsp:nvSpPr>
        <dsp:cNvPr id="0" name=""/>
        <dsp:cNvSpPr/>
      </dsp:nvSpPr>
      <dsp:spPr>
        <a:xfrm>
          <a:off x="5106780" y="1290426"/>
          <a:ext cx="1013625" cy="2133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539"/>
              </a:lnTo>
              <a:lnTo>
                <a:pt x="1013625" y="97539"/>
              </a:lnTo>
              <a:lnTo>
                <a:pt x="1013625" y="213368"/>
              </a:lnTo>
            </a:path>
          </a:pathLst>
        </a:custGeom>
        <a:noFill/>
        <a:ln w="19050" cap="rnd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5F68BE-B6EA-4FC1-9810-B4405E4A5140}">
      <dsp:nvSpPr>
        <dsp:cNvPr id="0" name=""/>
        <dsp:cNvSpPr/>
      </dsp:nvSpPr>
      <dsp:spPr>
        <a:xfrm>
          <a:off x="3505575" y="2073651"/>
          <a:ext cx="91440" cy="19733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73308"/>
              </a:lnTo>
              <a:lnTo>
                <a:pt x="119751" y="1973308"/>
              </a:lnTo>
            </a:path>
          </a:pathLst>
        </a:custGeom>
        <a:noFill/>
        <a:ln w="19050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A430B1-6B45-4064-9D12-02BB166B2A2B}">
      <dsp:nvSpPr>
        <dsp:cNvPr id="0" name=""/>
        <dsp:cNvSpPr/>
      </dsp:nvSpPr>
      <dsp:spPr>
        <a:xfrm>
          <a:off x="3551295" y="2073651"/>
          <a:ext cx="101455" cy="12083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8367"/>
              </a:lnTo>
              <a:lnTo>
                <a:pt x="101455" y="1208367"/>
              </a:lnTo>
            </a:path>
          </a:pathLst>
        </a:custGeom>
        <a:noFill/>
        <a:ln w="19050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93975F-E152-4C9B-BD6F-372E704B1B0E}">
      <dsp:nvSpPr>
        <dsp:cNvPr id="0" name=""/>
        <dsp:cNvSpPr/>
      </dsp:nvSpPr>
      <dsp:spPr>
        <a:xfrm>
          <a:off x="3551295" y="2073651"/>
          <a:ext cx="92310" cy="4800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006"/>
              </a:lnTo>
              <a:lnTo>
                <a:pt x="92310" y="480006"/>
              </a:lnTo>
            </a:path>
          </a:pathLst>
        </a:custGeom>
        <a:noFill/>
        <a:ln w="19050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EEFA9F-E34F-4EC6-8B13-D823320AD8DE}">
      <dsp:nvSpPr>
        <dsp:cNvPr id="0" name=""/>
        <dsp:cNvSpPr/>
      </dsp:nvSpPr>
      <dsp:spPr>
        <a:xfrm>
          <a:off x="3992549" y="1290426"/>
          <a:ext cx="1114231" cy="231658"/>
        </a:xfrm>
        <a:custGeom>
          <a:avLst/>
          <a:gdLst/>
          <a:ahLst/>
          <a:cxnLst/>
          <a:rect l="0" t="0" r="0" b="0"/>
          <a:pathLst>
            <a:path>
              <a:moveTo>
                <a:pt x="1114231" y="0"/>
              </a:moveTo>
              <a:lnTo>
                <a:pt x="1114231" y="115829"/>
              </a:lnTo>
              <a:lnTo>
                <a:pt x="0" y="115829"/>
              </a:lnTo>
              <a:lnTo>
                <a:pt x="0" y="231658"/>
              </a:lnTo>
            </a:path>
          </a:pathLst>
        </a:custGeom>
        <a:noFill/>
        <a:ln w="19050" cap="rnd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5A8102-C148-42D8-B19C-E1FB8065532E}">
      <dsp:nvSpPr>
        <dsp:cNvPr id="0" name=""/>
        <dsp:cNvSpPr/>
      </dsp:nvSpPr>
      <dsp:spPr>
        <a:xfrm>
          <a:off x="3607483" y="552920"/>
          <a:ext cx="1499296" cy="185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109"/>
              </a:lnTo>
              <a:lnTo>
                <a:pt x="1499296" y="70109"/>
              </a:lnTo>
              <a:lnTo>
                <a:pt x="1499296" y="185938"/>
              </a:lnTo>
            </a:path>
          </a:pathLst>
        </a:custGeom>
        <a:noFill/>
        <a:ln w="19050" cap="rnd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93E3D2-9B5F-488F-B755-CE6C33513C84}">
      <dsp:nvSpPr>
        <dsp:cNvPr id="0" name=""/>
        <dsp:cNvSpPr/>
      </dsp:nvSpPr>
      <dsp:spPr>
        <a:xfrm>
          <a:off x="853129" y="1281287"/>
          <a:ext cx="238618" cy="2738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8237"/>
              </a:lnTo>
              <a:lnTo>
                <a:pt x="238618" y="2738237"/>
              </a:lnTo>
            </a:path>
          </a:pathLst>
        </a:custGeom>
        <a:noFill/>
        <a:ln w="19050" cap="rnd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66C0F9-A0E2-4403-83C3-FA3A9A9D09CD}">
      <dsp:nvSpPr>
        <dsp:cNvPr id="0" name=""/>
        <dsp:cNvSpPr/>
      </dsp:nvSpPr>
      <dsp:spPr>
        <a:xfrm>
          <a:off x="853129" y="1281287"/>
          <a:ext cx="220339" cy="2037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7311"/>
              </a:lnTo>
              <a:lnTo>
                <a:pt x="220339" y="2037311"/>
              </a:lnTo>
            </a:path>
          </a:pathLst>
        </a:custGeom>
        <a:noFill/>
        <a:ln w="19050" cap="rnd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231E27-C3F5-48CE-8701-5BF501822E03}">
      <dsp:nvSpPr>
        <dsp:cNvPr id="0" name=""/>
        <dsp:cNvSpPr/>
      </dsp:nvSpPr>
      <dsp:spPr>
        <a:xfrm>
          <a:off x="853129" y="1281287"/>
          <a:ext cx="220339" cy="12723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2371"/>
              </a:lnTo>
              <a:lnTo>
                <a:pt x="220339" y="1272371"/>
              </a:lnTo>
            </a:path>
          </a:pathLst>
        </a:custGeom>
        <a:noFill/>
        <a:ln w="19050" cap="rnd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572B7E-8773-4A11-828C-1E9A0D92888C}">
      <dsp:nvSpPr>
        <dsp:cNvPr id="0" name=""/>
        <dsp:cNvSpPr/>
      </dsp:nvSpPr>
      <dsp:spPr>
        <a:xfrm>
          <a:off x="853129" y="1281287"/>
          <a:ext cx="202050" cy="5348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4871"/>
              </a:lnTo>
              <a:lnTo>
                <a:pt x="202050" y="534871"/>
              </a:lnTo>
            </a:path>
          </a:pathLst>
        </a:custGeom>
        <a:noFill/>
        <a:ln w="19050" cap="rnd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CDC963-8DC5-4E1D-AD1A-F7EB0334FEE2}">
      <dsp:nvSpPr>
        <dsp:cNvPr id="0" name=""/>
        <dsp:cNvSpPr/>
      </dsp:nvSpPr>
      <dsp:spPr>
        <a:xfrm>
          <a:off x="1294383" y="552920"/>
          <a:ext cx="2313100" cy="176799"/>
        </a:xfrm>
        <a:custGeom>
          <a:avLst/>
          <a:gdLst/>
          <a:ahLst/>
          <a:cxnLst/>
          <a:rect l="0" t="0" r="0" b="0"/>
          <a:pathLst>
            <a:path>
              <a:moveTo>
                <a:pt x="2313100" y="0"/>
              </a:moveTo>
              <a:lnTo>
                <a:pt x="2313100" y="60970"/>
              </a:lnTo>
              <a:lnTo>
                <a:pt x="0" y="60970"/>
              </a:lnTo>
              <a:lnTo>
                <a:pt x="0" y="176799"/>
              </a:lnTo>
            </a:path>
          </a:pathLst>
        </a:custGeom>
        <a:noFill/>
        <a:ln w="19050" cap="rnd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8EE3DF-EF8F-442D-9151-601813BB82D9}">
      <dsp:nvSpPr>
        <dsp:cNvPr id="0" name=""/>
        <dsp:cNvSpPr/>
      </dsp:nvSpPr>
      <dsp:spPr>
        <a:xfrm>
          <a:off x="2726703" y="1353"/>
          <a:ext cx="1761561" cy="551566"/>
        </a:xfrm>
        <a:prstGeom prst="rect">
          <a:avLst/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400" kern="1200" dirty="0" smtClean="0"/>
            <a:t>Sursele de poluare a aerului</a:t>
          </a:r>
          <a:endParaRPr lang="en-US" sz="1400" kern="1200" dirty="0"/>
        </a:p>
      </dsp:txBody>
      <dsp:txXfrm>
        <a:off x="2726703" y="1353"/>
        <a:ext cx="1761561" cy="551566"/>
      </dsp:txXfrm>
    </dsp:sp>
    <dsp:sp modelId="{CEF9A9F7-C958-4DD7-B36E-56C10175CB53}">
      <dsp:nvSpPr>
        <dsp:cNvPr id="0" name=""/>
        <dsp:cNvSpPr/>
      </dsp:nvSpPr>
      <dsp:spPr>
        <a:xfrm>
          <a:off x="742816" y="729720"/>
          <a:ext cx="1103133" cy="551566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dirty="0" smtClean="0"/>
            <a:t>Surse naturale</a:t>
          </a:r>
          <a:endParaRPr lang="en-US" sz="1300" kern="1200" dirty="0"/>
        </a:p>
      </dsp:txBody>
      <dsp:txXfrm>
        <a:off x="742816" y="729720"/>
        <a:ext cx="1103133" cy="551566"/>
      </dsp:txXfrm>
    </dsp:sp>
    <dsp:sp modelId="{A71FDC57-C23B-49CA-ADE2-5C49DA6AC2DE}">
      <dsp:nvSpPr>
        <dsp:cNvPr id="0" name=""/>
        <dsp:cNvSpPr/>
      </dsp:nvSpPr>
      <dsp:spPr>
        <a:xfrm>
          <a:off x="1055179" y="1540374"/>
          <a:ext cx="1568932" cy="551566"/>
        </a:xfrm>
        <a:prstGeom prst="rect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smtClean="0">
              <a:solidFill>
                <a:schemeClr val="tx1"/>
              </a:solidFill>
            </a:rPr>
            <a:t>Erupții vulcanice (CO2, SO2, H2S, cenușă vulcanică)</a:t>
          </a:r>
          <a:endParaRPr lang="en-US" sz="1300" kern="1200" dirty="0">
            <a:solidFill>
              <a:schemeClr val="tx1"/>
            </a:solidFill>
          </a:endParaRPr>
        </a:p>
      </dsp:txBody>
      <dsp:txXfrm>
        <a:off x="1055179" y="1540374"/>
        <a:ext cx="1568932" cy="551566"/>
      </dsp:txXfrm>
    </dsp:sp>
    <dsp:sp modelId="{5805EFDC-C681-49BA-9E25-DC71A954F049}">
      <dsp:nvSpPr>
        <dsp:cNvPr id="0" name=""/>
        <dsp:cNvSpPr/>
      </dsp:nvSpPr>
      <dsp:spPr>
        <a:xfrm>
          <a:off x="1073469" y="2277874"/>
          <a:ext cx="1523758" cy="551566"/>
        </a:xfrm>
        <a:prstGeom prst="rect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smtClean="0">
              <a:solidFill>
                <a:schemeClr val="tx1"/>
              </a:solidFill>
            </a:rPr>
            <a:t>Incendii naturale (CO2, SO2)</a:t>
          </a:r>
          <a:endParaRPr lang="en-US" sz="1300" kern="1200" dirty="0">
            <a:solidFill>
              <a:schemeClr val="tx1"/>
            </a:solidFill>
          </a:endParaRPr>
        </a:p>
      </dsp:txBody>
      <dsp:txXfrm>
        <a:off x="1073469" y="2277874"/>
        <a:ext cx="1523758" cy="551566"/>
      </dsp:txXfrm>
    </dsp:sp>
    <dsp:sp modelId="{983F69C3-839D-4890-B776-CCC607A8B920}">
      <dsp:nvSpPr>
        <dsp:cNvPr id="0" name=""/>
        <dsp:cNvSpPr/>
      </dsp:nvSpPr>
      <dsp:spPr>
        <a:xfrm>
          <a:off x="1073469" y="3042815"/>
          <a:ext cx="1560327" cy="551566"/>
        </a:xfrm>
        <a:prstGeom prst="rect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smtClean="0">
              <a:solidFill>
                <a:schemeClr val="tx1"/>
              </a:solidFill>
            </a:rPr>
            <a:t>Furtuni de praf (aerozoli)</a:t>
          </a:r>
          <a:endParaRPr lang="en-US" sz="1300" kern="1200" dirty="0">
            <a:solidFill>
              <a:schemeClr val="tx1"/>
            </a:solidFill>
          </a:endParaRPr>
        </a:p>
      </dsp:txBody>
      <dsp:txXfrm>
        <a:off x="1073469" y="3042815"/>
        <a:ext cx="1560327" cy="551566"/>
      </dsp:txXfrm>
    </dsp:sp>
    <dsp:sp modelId="{07D2ED16-7978-48E4-92A3-D9C2FF5E38D3}">
      <dsp:nvSpPr>
        <dsp:cNvPr id="0" name=""/>
        <dsp:cNvSpPr/>
      </dsp:nvSpPr>
      <dsp:spPr>
        <a:xfrm>
          <a:off x="1091748" y="3743741"/>
          <a:ext cx="1504398" cy="551566"/>
        </a:xfrm>
        <a:prstGeom prst="rect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dirty="0" smtClean="0">
              <a:solidFill>
                <a:schemeClr val="tx1"/>
              </a:solidFill>
            </a:rPr>
            <a:t>Polen, păr de animale, puf, pene.</a:t>
          </a:r>
          <a:endParaRPr lang="en-US" sz="1300" kern="1200" dirty="0">
            <a:solidFill>
              <a:schemeClr val="tx1"/>
            </a:solidFill>
          </a:endParaRPr>
        </a:p>
      </dsp:txBody>
      <dsp:txXfrm>
        <a:off x="1091748" y="3743741"/>
        <a:ext cx="1504398" cy="551566"/>
      </dsp:txXfrm>
    </dsp:sp>
    <dsp:sp modelId="{1614F802-570F-47C2-8577-AF5986FA6C93}">
      <dsp:nvSpPr>
        <dsp:cNvPr id="0" name=""/>
        <dsp:cNvSpPr/>
      </dsp:nvSpPr>
      <dsp:spPr>
        <a:xfrm>
          <a:off x="4555213" y="738859"/>
          <a:ext cx="1103133" cy="551566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dirty="0" smtClean="0"/>
            <a:t>Surse artificiale</a:t>
          </a:r>
          <a:endParaRPr lang="en-US" sz="1300" kern="1200" dirty="0"/>
        </a:p>
      </dsp:txBody>
      <dsp:txXfrm>
        <a:off x="4555213" y="738859"/>
        <a:ext cx="1103133" cy="551566"/>
      </dsp:txXfrm>
    </dsp:sp>
    <dsp:sp modelId="{43549616-B3BE-4C6F-AE91-5545134A6A41}">
      <dsp:nvSpPr>
        <dsp:cNvPr id="0" name=""/>
        <dsp:cNvSpPr/>
      </dsp:nvSpPr>
      <dsp:spPr>
        <a:xfrm>
          <a:off x="3440982" y="1522084"/>
          <a:ext cx="1103133" cy="551566"/>
        </a:xfrm>
        <a:prstGeom prst="rect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dirty="0" smtClean="0"/>
            <a:t>Mobile</a:t>
          </a:r>
          <a:endParaRPr lang="en-US" sz="1300" kern="1200" dirty="0"/>
        </a:p>
      </dsp:txBody>
      <dsp:txXfrm>
        <a:off x="3440982" y="1522084"/>
        <a:ext cx="1103133" cy="551566"/>
      </dsp:txXfrm>
    </dsp:sp>
    <dsp:sp modelId="{3873B4B6-E0E1-4A90-9C34-3F71249792E9}">
      <dsp:nvSpPr>
        <dsp:cNvPr id="0" name=""/>
        <dsp:cNvSpPr/>
      </dsp:nvSpPr>
      <dsp:spPr>
        <a:xfrm>
          <a:off x="3643605" y="2277874"/>
          <a:ext cx="1503019" cy="551566"/>
        </a:xfrm>
        <a:prstGeom prst="rect">
          <a:avLst/>
        </a:prstGeom>
        <a:solidFill>
          <a:schemeClr val="accent2">
            <a:alpha val="3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smtClean="0">
              <a:solidFill>
                <a:schemeClr val="tx1"/>
              </a:solidFill>
            </a:rPr>
            <a:t>Transport auto (CO, NO2, Hidrocarburi)</a:t>
          </a:r>
          <a:endParaRPr lang="en-US" sz="1300" kern="1200" dirty="0">
            <a:solidFill>
              <a:schemeClr val="tx1"/>
            </a:solidFill>
          </a:endParaRPr>
        </a:p>
      </dsp:txBody>
      <dsp:txXfrm>
        <a:off x="3643605" y="2277874"/>
        <a:ext cx="1503019" cy="551566"/>
      </dsp:txXfrm>
    </dsp:sp>
    <dsp:sp modelId="{7F85F91B-AEAD-4E61-A6A4-80149ED38A62}">
      <dsp:nvSpPr>
        <dsp:cNvPr id="0" name=""/>
        <dsp:cNvSpPr/>
      </dsp:nvSpPr>
      <dsp:spPr>
        <a:xfrm>
          <a:off x="3652750" y="3006235"/>
          <a:ext cx="1503019" cy="551566"/>
        </a:xfrm>
        <a:prstGeom prst="rect">
          <a:avLst/>
        </a:prstGeom>
        <a:solidFill>
          <a:schemeClr val="accent2">
            <a:alpha val="3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smtClean="0">
              <a:solidFill>
                <a:schemeClr val="tx1"/>
              </a:solidFill>
            </a:rPr>
            <a:t>Transport aerian (CO, adiacenți)</a:t>
          </a:r>
          <a:endParaRPr lang="en-US" sz="1300" kern="1200" dirty="0">
            <a:solidFill>
              <a:schemeClr val="tx1"/>
            </a:solidFill>
          </a:endParaRPr>
        </a:p>
      </dsp:txBody>
      <dsp:txXfrm>
        <a:off x="3652750" y="3006235"/>
        <a:ext cx="1503019" cy="551566"/>
      </dsp:txXfrm>
    </dsp:sp>
    <dsp:sp modelId="{748D357D-1BA2-4512-94A4-8AA994C7065E}">
      <dsp:nvSpPr>
        <dsp:cNvPr id="0" name=""/>
        <dsp:cNvSpPr/>
      </dsp:nvSpPr>
      <dsp:spPr>
        <a:xfrm>
          <a:off x="3625327" y="3771176"/>
          <a:ext cx="1539577" cy="551566"/>
        </a:xfrm>
        <a:prstGeom prst="rect">
          <a:avLst/>
        </a:prstGeom>
        <a:solidFill>
          <a:schemeClr val="accent2">
            <a:alpha val="3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smtClean="0">
              <a:solidFill>
                <a:schemeClr val="tx1"/>
              </a:solidFill>
            </a:rPr>
            <a:t>Transport feroviar (CO, NO2, hidrocarburi)</a:t>
          </a:r>
          <a:endParaRPr lang="en-US" sz="1300" kern="1200" dirty="0">
            <a:solidFill>
              <a:schemeClr val="tx1"/>
            </a:solidFill>
          </a:endParaRPr>
        </a:p>
      </dsp:txBody>
      <dsp:txXfrm>
        <a:off x="3625327" y="3771176"/>
        <a:ext cx="1539577" cy="551566"/>
      </dsp:txXfrm>
    </dsp:sp>
    <dsp:sp modelId="{B4735A1F-5F42-465F-9670-3EE8C0BA7561}">
      <dsp:nvSpPr>
        <dsp:cNvPr id="0" name=""/>
        <dsp:cNvSpPr/>
      </dsp:nvSpPr>
      <dsp:spPr>
        <a:xfrm>
          <a:off x="5568839" y="1503794"/>
          <a:ext cx="1103133" cy="551566"/>
        </a:xfrm>
        <a:prstGeom prst="rect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dirty="0" smtClean="0"/>
            <a:t>Fixe</a:t>
          </a:r>
          <a:endParaRPr lang="en-US" sz="1300" kern="1200" dirty="0"/>
        </a:p>
      </dsp:txBody>
      <dsp:txXfrm>
        <a:off x="5568839" y="1503794"/>
        <a:ext cx="1103133" cy="551566"/>
      </dsp:txXfrm>
    </dsp:sp>
    <dsp:sp modelId="{B0628B58-3DE8-4B88-9A18-1DE4B77B39E1}">
      <dsp:nvSpPr>
        <dsp:cNvPr id="0" name=""/>
        <dsp:cNvSpPr/>
      </dsp:nvSpPr>
      <dsp:spPr>
        <a:xfrm>
          <a:off x="5862901" y="2314454"/>
          <a:ext cx="1323076" cy="551566"/>
        </a:xfrm>
        <a:prstGeom prst="rect">
          <a:avLst/>
        </a:prstGeom>
        <a:solidFill>
          <a:schemeClr val="accent2">
            <a:alpha val="3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smtClean="0">
              <a:solidFill>
                <a:schemeClr val="tx1"/>
              </a:solidFill>
            </a:rPr>
            <a:t>Industria energetică (CO, SO2)</a:t>
          </a:r>
          <a:endParaRPr lang="en-US" sz="1300" kern="1200" dirty="0">
            <a:solidFill>
              <a:schemeClr val="tx1"/>
            </a:solidFill>
          </a:endParaRPr>
        </a:p>
      </dsp:txBody>
      <dsp:txXfrm>
        <a:off x="5862901" y="2314454"/>
        <a:ext cx="1323076" cy="551566"/>
      </dsp:txXfrm>
    </dsp:sp>
    <dsp:sp modelId="{1B2D727E-AB5B-4558-AAFF-BF5505FB1A7A}">
      <dsp:nvSpPr>
        <dsp:cNvPr id="0" name=""/>
        <dsp:cNvSpPr/>
      </dsp:nvSpPr>
      <dsp:spPr>
        <a:xfrm>
          <a:off x="5872046" y="3033670"/>
          <a:ext cx="1305272" cy="551566"/>
        </a:xfrm>
        <a:prstGeom prst="rect">
          <a:avLst/>
        </a:prstGeom>
        <a:solidFill>
          <a:schemeClr val="accent2">
            <a:alpha val="3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smtClean="0">
              <a:solidFill>
                <a:schemeClr val="tx1"/>
              </a:solidFill>
            </a:rPr>
            <a:t>Industria metalurgică (CO2, SO2)</a:t>
          </a:r>
          <a:endParaRPr lang="en-US" sz="1300" kern="1200" dirty="0">
            <a:solidFill>
              <a:schemeClr val="tx1"/>
            </a:solidFill>
          </a:endParaRPr>
        </a:p>
      </dsp:txBody>
      <dsp:txXfrm>
        <a:off x="5872046" y="3033670"/>
        <a:ext cx="1305272" cy="551566"/>
      </dsp:txXfrm>
    </dsp:sp>
    <dsp:sp modelId="{0AB5EFD7-D262-48EB-8783-7B935EC3F32B}">
      <dsp:nvSpPr>
        <dsp:cNvPr id="0" name=""/>
        <dsp:cNvSpPr/>
      </dsp:nvSpPr>
      <dsp:spPr>
        <a:xfrm>
          <a:off x="5872046" y="3780321"/>
          <a:ext cx="1249916" cy="551566"/>
        </a:xfrm>
        <a:prstGeom prst="rect">
          <a:avLst/>
        </a:prstGeom>
        <a:solidFill>
          <a:schemeClr val="accent2">
            <a:alpha val="3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kern="1200" dirty="0" smtClean="0">
              <a:solidFill>
                <a:schemeClr val="tx1"/>
              </a:solidFill>
            </a:rPr>
            <a:t>Industria chimică (CO, CO2, SO2, H2S) </a:t>
          </a:r>
          <a:endParaRPr lang="en-US" sz="1300" kern="1200" dirty="0">
            <a:solidFill>
              <a:schemeClr val="tx1"/>
            </a:solidFill>
          </a:endParaRPr>
        </a:p>
      </dsp:txBody>
      <dsp:txXfrm>
        <a:off x="5872046" y="3780321"/>
        <a:ext cx="1249916" cy="55156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4A9D7C-72D3-4CD4-A416-978CD8F72E28}">
      <dsp:nvSpPr>
        <dsp:cNvPr id="0" name=""/>
        <dsp:cNvSpPr/>
      </dsp:nvSpPr>
      <dsp:spPr>
        <a:xfrm>
          <a:off x="2477568" y="2335212"/>
          <a:ext cx="421966" cy="2010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0983" y="0"/>
              </a:lnTo>
              <a:lnTo>
                <a:pt x="210983" y="2010131"/>
              </a:lnTo>
              <a:lnTo>
                <a:pt x="421966" y="201013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2637203" y="3288929"/>
        <a:ext cx="102697" cy="102697"/>
      </dsp:txXfrm>
    </dsp:sp>
    <dsp:sp modelId="{6C1609C6-D727-4FE9-BF0D-B8D1D01C8CE5}">
      <dsp:nvSpPr>
        <dsp:cNvPr id="0" name=""/>
        <dsp:cNvSpPr/>
      </dsp:nvSpPr>
      <dsp:spPr>
        <a:xfrm>
          <a:off x="2477568" y="2335212"/>
          <a:ext cx="421966" cy="1206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0983" y="0"/>
              </a:lnTo>
              <a:lnTo>
                <a:pt x="210983" y="1206079"/>
              </a:lnTo>
              <a:lnTo>
                <a:pt x="421966" y="120607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56607" y="2906307"/>
        <a:ext cx="63888" cy="63888"/>
      </dsp:txXfrm>
    </dsp:sp>
    <dsp:sp modelId="{EBDE79B9-1A2C-47AD-9921-7CC39EA52DE8}">
      <dsp:nvSpPr>
        <dsp:cNvPr id="0" name=""/>
        <dsp:cNvSpPr/>
      </dsp:nvSpPr>
      <dsp:spPr>
        <a:xfrm>
          <a:off x="2477568" y="2335212"/>
          <a:ext cx="421966" cy="4020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0983" y="0"/>
              </a:lnTo>
              <a:lnTo>
                <a:pt x="210983" y="402026"/>
              </a:lnTo>
              <a:lnTo>
                <a:pt x="421966" y="40202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73981" y="2521655"/>
        <a:ext cx="29141" cy="29141"/>
      </dsp:txXfrm>
    </dsp:sp>
    <dsp:sp modelId="{982E7EA0-B0D1-4E35-9779-0B55CE0E571A}">
      <dsp:nvSpPr>
        <dsp:cNvPr id="0" name=""/>
        <dsp:cNvSpPr/>
      </dsp:nvSpPr>
      <dsp:spPr>
        <a:xfrm>
          <a:off x="2477568" y="1933186"/>
          <a:ext cx="421966" cy="402026"/>
        </a:xfrm>
        <a:custGeom>
          <a:avLst/>
          <a:gdLst/>
          <a:ahLst/>
          <a:cxnLst/>
          <a:rect l="0" t="0" r="0" b="0"/>
          <a:pathLst>
            <a:path>
              <a:moveTo>
                <a:pt x="0" y="402026"/>
              </a:moveTo>
              <a:lnTo>
                <a:pt x="210983" y="402026"/>
              </a:lnTo>
              <a:lnTo>
                <a:pt x="210983" y="0"/>
              </a:lnTo>
              <a:lnTo>
                <a:pt x="421966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73981" y="2119628"/>
        <a:ext cx="29141" cy="29141"/>
      </dsp:txXfrm>
    </dsp:sp>
    <dsp:sp modelId="{E3BF57C5-B7E7-4545-9D2A-0CE141D5217E}">
      <dsp:nvSpPr>
        <dsp:cNvPr id="0" name=""/>
        <dsp:cNvSpPr/>
      </dsp:nvSpPr>
      <dsp:spPr>
        <a:xfrm>
          <a:off x="2477568" y="1129133"/>
          <a:ext cx="421966" cy="1206079"/>
        </a:xfrm>
        <a:custGeom>
          <a:avLst/>
          <a:gdLst/>
          <a:ahLst/>
          <a:cxnLst/>
          <a:rect l="0" t="0" r="0" b="0"/>
          <a:pathLst>
            <a:path>
              <a:moveTo>
                <a:pt x="0" y="1206079"/>
              </a:moveTo>
              <a:lnTo>
                <a:pt x="210983" y="1206079"/>
              </a:lnTo>
              <a:lnTo>
                <a:pt x="210983" y="0"/>
              </a:lnTo>
              <a:lnTo>
                <a:pt x="421966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56607" y="1700228"/>
        <a:ext cx="63888" cy="63888"/>
      </dsp:txXfrm>
    </dsp:sp>
    <dsp:sp modelId="{51252182-F002-452D-B06F-5181E9EA2F98}">
      <dsp:nvSpPr>
        <dsp:cNvPr id="0" name=""/>
        <dsp:cNvSpPr/>
      </dsp:nvSpPr>
      <dsp:spPr>
        <a:xfrm>
          <a:off x="2477568" y="325080"/>
          <a:ext cx="421966" cy="2010131"/>
        </a:xfrm>
        <a:custGeom>
          <a:avLst/>
          <a:gdLst/>
          <a:ahLst/>
          <a:cxnLst/>
          <a:rect l="0" t="0" r="0" b="0"/>
          <a:pathLst>
            <a:path>
              <a:moveTo>
                <a:pt x="0" y="2010131"/>
              </a:moveTo>
              <a:lnTo>
                <a:pt x="210983" y="2010131"/>
              </a:lnTo>
              <a:lnTo>
                <a:pt x="210983" y="0"/>
              </a:lnTo>
              <a:lnTo>
                <a:pt x="421966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2637203" y="1278797"/>
        <a:ext cx="102697" cy="102697"/>
      </dsp:txXfrm>
    </dsp:sp>
    <dsp:sp modelId="{DBD5C7C7-5F28-4A43-A1E9-45032389DF77}">
      <dsp:nvSpPr>
        <dsp:cNvPr id="0" name=""/>
        <dsp:cNvSpPr/>
      </dsp:nvSpPr>
      <dsp:spPr>
        <a:xfrm rot="16200000">
          <a:off x="248" y="1927930"/>
          <a:ext cx="4140076" cy="814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2000" kern="1200" dirty="0" smtClean="0"/>
            <a:t>Factorii care declanșează mecanismul efectului de seră</a:t>
          </a:r>
          <a:endParaRPr lang="en-US" sz="2000" kern="1200" dirty="0"/>
        </a:p>
      </dsp:txBody>
      <dsp:txXfrm rot="16200000">
        <a:off x="248" y="1927930"/>
        <a:ext cx="4140076" cy="814563"/>
      </dsp:txXfrm>
    </dsp:sp>
    <dsp:sp modelId="{E35D686D-639E-4145-90A1-784889AF57E6}">
      <dsp:nvSpPr>
        <dsp:cNvPr id="0" name=""/>
        <dsp:cNvSpPr/>
      </dsp:nvSpPr>
      <dsp:spPr>
        <a:xfrm>
          <a:off x="2899535" y="3459"/>
          <a:ext cx="4033771" cy="643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400" kern="1200" dirty="0" smtClean="0">
              <a:solidFill>
                <a:schemeClr val="tx1"/>
              </a:solidFill>
            </a:rPr>
            <a:t>Dioxidul de carbon provenit din arderea carburanților fosili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2899535" y="3459"/>
        <a:ext cx="4033771" cy="643242"/>
      </dsp:txXfrm>
    </dsp:sp>
    <dsp:sp modelId="{C4306B88-430D-47B0-A284-BA519755B0CD}">
      <dsp:nvSpPr>
        <dsp:cNvPr id="0" name=""/>
        <dsp:cNvSpPr/>
      </dsp:nvSpPr>
      <dsp:spPr>
        <a:xfrm>
          <a:off x="2899535" y="807512"/>
          <a:ext cx="4033771" cy="643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400" kern="1200" dirty="0" smtClean="0">
              <a:solidFill>
                <a:schemeClr val="tx1"/>
              </a:solidFill>
            </a:rPr>
            <a:t>Dioxidul de carbon din pădurile și pajiștile incendiate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2899535" y="807512"/>
        <a:ext cx="4033771" cy="643242"/>
      </dsp:txXfrm>
    </dsp:sp>
    <dsp:sp modelId="{3BD3AB21-4BD9-42C6-A3F2-1FE06387F0D2}">
      <dsp:nvSpPr>
        <dsp:cNvPr id="0" name=""/>
        <dsp:cNvSpPr/>
      </dsp:nvSpPr>
      <dsp:spPr>
        <a:xfrm>
          <a:off x="2899535" y="1611565"/>
          <a:ext cx="4033771" cy="643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400" kern="1200" dirty="0" smtClean="0">
              <a:solidFill>
                <a:schemeClr val="tx1"/>
              </a:solidFill>
            </a:rPr>
            <a:t>Metanul eliberat în timpul proceselor de digestie la animale, de lanurile de orez, mlaștini, vegetație în putrefacție și conductele de gaze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2899535" y="1611565"/>
        <a:ext cx="4033771" cy="643242"/>
      </dsp:txXfrm>
    </dsp:sp>
    <dsp:sp modelId="{56752D99-D4E4-4B65-A19B-86A19A07A947}">
      <dsp:nvSpPr>
        <dsp:cNvPr id="0" name=""/>
        <dsp:cNvSpPr/>
      </dsp:nvSpPr>
      <dsp:spPr>
        <a:xfrm>
          <a:off x="2899535" y="2415617"/>
          <a:ext cx="4033771" cy="643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400" kern="1200" dirty="0" smtClean="0">
              <a:solidFill>
                <a:schemeClr val="tx1"/>
              </a:solidFill>
            </a:rPr>
            <a:t>Metanul din deșeurile intrate în putrefacție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2899535" y="2415617"/>
        <a:ext cx="4033771" cy="643242"/>
      </dsp:txXfrm>
    </dsp:sp>
    <dsp:sp modelId="{DD16A258-CA55-46E9-B4C9-FFE62E01DC55}">
      <dsp:nvSpPr>
        <dsp:cNvPr id="0" name=""/>
        <dsp:cNvSpPr/>
      </dsp:nvSpPr>
      <dsp:spPr>
        <a:xfrm>
          <a:off x="2899535" y="3219670"/>
          <a:ext cx="4033771" cy="643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400" kern="1200" dirty="0" smtClean="0">
              <a:solidFill>
                <a:schemeClr val="tx1"/>
              </a:solidFill>
            </a:rPr>
            <a:t>Oxidul de azot provenit din gazele de eșapament și fertilizanții agricoli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2899535" y="3219670"/>
        <a:ext cx="4033771" cy="643242"/>
      </dsp:txXfrm>
    </dsp:sp>
    <dsp:sp modelId="{A449F066-90BC-4B3C-A369-CEDC0D5CB812}">
      <dsp:nvSpPr>
        <dsp:cNvPr id="0" name=""/>
        <dsp:cNvSpPr/>
      </dsp:nvSpPr>
      <dsp:spPr>
        <a:xfrm>
          <a:off x="2899535" y="4023723"/>
          <a:ext cx="4033771" cy="643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400" kern="1200" dirty="0" smtClean="0">
              <a:solidFill>
                <a:schemeClr val="tx1"/>
              </a:solidFill>
            </a:rPr>
            <a:t>Spumele plastice, aerosoli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2899535" y="4023723"/>
        <a:ext cx="4033771" cy="64324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FC0E70-3AE1-49D2-A0B3-3808D525DE68}">
      <dsp:nvSpPr>
        <dsp:cNvPr id="0" name=""/>
        <dsp:cNvSpPr/>
      </dsp:nvSpPr>
      <dsp:spPr>
        <a:xfrm>
          <a:off x="1643966" y="2385964"/>
          <a:ext cx="1061082" cy="21218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0541" y="0"/>
              </a:lnTo>
              <a:lnTo>
                <a:pt x="530541" y="2121850"/>
              </a:lnTo>
              <a:lnTo>
                <a:pt x="1061082" y="212185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2115198" y="3387580"/>
        <a:ext cx="118618" cy="118618"/>
      </dsp:txXfrm>
    </dsp:sp>
    <dsp:sp modelId="{25C5FB9A-4C6D-40BB-8112-4322CDAE42EF}">
      <dsp:nvSpPr>
        <dsp:cNvPr id="0" name=""/>
        <dsp:cNvSpPr/>
      </dsp:nvSpPr>
      <dsp:spPr>
        <a:xfrm>
          <a:off x="1643966" y="2385964"/>
          <a:ext cx="1061082" cy="1287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0541" y="0"/>
              </a:lnTo>
              <a:lnTo>
                <a:pt x="530541" y="1287734"/>
              </a:lnTo>
              <a:lnTo>
                <a:pt x="1061082" y="128773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2132793" y="2988117"/>
        <a:ext cx="83428" cy="83428"/>
      </dsp:txXfrm>
    </dsp:sp>
    <dsp:sp modelId="{FF3E34B2-2D43-4C7C-823C-07A457915C52}">
      <dsp:nvSpPr>
        <dsp:cNvPr id="0" name=""/>
        <dsp:cNvSpPr/>
      </dsp:nvSpPr>
      <dsp:spPr>
        <a:xfrm>
          <a:off x="1643966" y="2385964"/>
          <a:ext cx="1061082" cy="452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0541" y="0"/>
              </a:lnTo>
              <a:lnTo>
                <a:pt x="530541" y="452397"/>
              </a:lnTo>
              <a:lnTo>
                <a:pt x="1061082" y="45239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45670" y="2583325"/>
        <a:ext cx="57674" cy="57674"/>
      </dsp:txXfrm>
    </dsp:sp>
    <dsp:sp modelId="{538D41A3-48A3-4EE3-A327-58525ED66841}">
      <dsp:nvSpPr>
        <dsp:cNvPr id="0" name=""/>
        <dsp:cNvSpPr/>
      </dsp:nvSpPr>
      <dsp:spPr>
        <a:xfrm>
          <a:off x="1643966" y="2004245"/>
          <a:ext cx="1061082" cy="381718"/>
        </a:xfrm>
        <a:custGeom>
          <a:avLst/>
          <a:gdLst/>
          <a:ahLst/>
          <a:cxnLst/>
          <a:rect l="0" t="0" r="0" b="0"/>
          <a:pathLst>
            <a:path>
              <a:moveTo>
                <a:pt x="0" y="381718"/>
              </a:moveTo>
              <a:lnTo>
                <a:pt x="530541" y="381718"/>
              </a:lnTo>
              <a:lnTo>
                <a:pt x="530541" y="0"/>
              </a:lnTo>
              <a:lnTo>
                <a:pt x="1061082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46316" y="2166913"/>
        <a:ext cx="56382" cy="56382"/>
      </dsp:txXfrm>
    </dsp:sp>
    <dsp:sp modelId="{90699C0E-12E1-402E-99C1-44EC2CBCF285}">
      <dsp:nvSpPr>
        <dsp:cNvPr id="0" name=""/>
        <dsp:cNvSpPr/>
      </dsp:nvSpPr>
      <dsp:spPr>
        <a:xfrm>
          <a:off x="1643966" y="1170129"/>
          <a:ext cx="1061082" cy="1215834"/>
        </a:xfrm>
        <a:custGeom>
          <a:avLst/>
          <a:gdLst/>
          <a:ahLst/>
          <a:cxnLst/>
          <a:rect l="0" t="0" r="0" b="0"/>
          <a:pathLst>
            <a:path>
              <a:moveTo>
                <a:pt x="0" y="1215834"/>
              </a:moveTo>
              <a:lnTo>
                <a:pt x="530541" y="1215834"/>
              </a:lnTo>
              <a:lnTo>
                <a:pt x="530541" y="0"/>
              </a:lnTo>
              <a:lnTo>
                <a:pt x="1061082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2134164" y="1737703"/>
        <a:ext cx="80686" cy="80686"/>
      </dsp:txXfrm>
    </dsp:sp>
    <dsp:sp modelId="{4A254047-B7B9-4ACE-AB7C-DEBF778DF2C6}">
      <dsp:nvSpPr>
        <dsp:cNvPr id="0" name=""/>
        <dsp:cNvSpPr/>
      </dsp:nvSpPr>
      <dsp:spPr>
        <a:xfrm>
          <a:off x="1643966" y="336014"/>
          <a:ext cx="1061082" cy="2049950"/>
        </a:xfrm>
        <a:custGeom>
          <a:avLst/>
          <a:gdLst/>
          <a:ahLst/>
          <a:cxnLst/>
          <a:rect l="0" t="0" r="0" b="0"/>
          <a:pathLst>
            <a:path>
              <a:moveTo>
                <a:pt x="0" y="2049950"/>
              </a:moveTo>
              <a:lnTo>
                <a:pt x="530541" y="2049950"/>
              </a:lnTo>
              <a:lnTo>
                <a:pt x="530541" y="0"/>
              </a:lnTo>
              <a:lnTo>
                <a:pt x="1061082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2116800" y="1303282"/>
        <a:ext cx="115414" cy="115414"/>
      </dsp:txXfrm>
    </dsp:sp>
    <dsp:sp modelId="{D3E629A4-D9E6-4DA3-9B89-56FDDA684A3D}">
      <dsp:nvSpPr>
        <dsp:cNvPr id="0" name=""/>
        <dsp:cNvSpPr/>
      </dsp:nvSpPr>
      <dsp:spPr>
        <a:xfrm rot="16200000">
          <a:off x="-568628" y="1929402"/>
          <a:ext cx="3512067" cy="9131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2700" kern="1200" dirty="0" smtClean="0"/>
            <a:t>Măsurile de prevenire a poluării aerului</a:t>
          </a:r>
          <a:endParaRPr lang="en-US" sz="2700" kern="1200" dirty="0"/>
        </a:p>
      </dsp:txBody>
      <dsp:txXfrm rot="16200000">
        <a:off x="-568628" y="1929402"/>
        <a:ext cx="3512067" cy="913123"/>
      </dsp:txXfrm>
    </dsp:sp>
    <dsp:sp modelId="{D093236C-5025-4CF1-A338-F1CC4794DB04}">
      <dsp:nvSpPr>
        <dsp:cNvPr id="0" name=""/>
        <dsp:cNvSpPr/>
      </dsp:nvSpPr>
      <dsp:spPr>
        <a:xfrm>
          <a:off x="2705048" y="2367"/>
          <a:ext cx="4537610" cy="6672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400" kern="1200" dirty="0" smtClean="0">
              <a:solidFill>
                <a:schemeClr val="tx1"/>
              </a:solidFill>
            </a:rPr>
            <a:t>Implementarea unui sistem de monitoring (supraveghere, control, prevenire) asupra atmosferei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2705048" y="2367"/>
        <a:ext cx="4537610" cy="667292"/>
      </dsp:txXfrm>
    </dsp:sp>
    <dsp:sp modelId="{11BF4C9F-6D15-4411-BF34-B195027D1575}">
      <dsp:nvSpPr>
        <dsp:cNvPr id="0" name=""/>
        <dsp:cNvSpPr/>
      </dsp:nvSpPr>
      <dsp:spPr>
        <a:xfrm>
          <a:off x="2705048" y="836483"/>
          <a:ext cx="4537610" cy="6672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Folosirea mijloacelor tehnice de combatere a poluării și emisiilor de poluanți (separatoare, scrubere, catalizatoare)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705048" y="836483"/>
        <a:ext cx="4537610" cy="667292"/>
      </dsp:txXfrm>
    </dsp:sp>
    <dsp:sp modelId="{6988B1FC-C3EB-422C-85B2-9156227CA321}">
      <dsp:nvSpPr>
        <dsp:cNvPr id="0" name=""/>
        <dsp:cNvSpPr/>
      </dsp:nvSpPr>
      <dsp:spPr>
        <a:xfrm>
          <a:off x="2705048" y="1670599"/>
          <a:ext cx="4537610" cy="6672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Planificarea zonelor sanitare la proiectarea întreprinderilor industriale (amenajarea spațiilor verzi)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705048" y="1670599"/>
        <a:ext cx="4537610" cy="667292"/>
      </dsp:txXfrm>
    </dsp:sp>
    <dsp:sp modelId="{17EAA4D6-2926-4D98-8649-C668CA33E0DB}">
      <dsp:nvSpPr>
        <dsp:cNvPr id="0" name=""/>
        <dsp:cNvSpPr/>
      </dsp:nvSpPr>
      <dsp:spPr>
        <a:xfrm>
          <a:off x="2705048" y="2504715"/>
          <a:ext cx="4537610" cy="6672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Reducerea și chiar eliminarea degajării în atmosferă a substanțelor poluante. (Prin înlocuirea combustibililor, eficientizarea arderii)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705048" y="2504715"/>
        <a:ext cx="4537610" cy="667292"/>
      </dsp:txXfrm>
    </dsp:sp>
    <dsp:sp modelId="{9D982633-AEAA-4C16-BB0F-A1EDBA1AC16A}">
      <dsp:nvSpPr>
        <dsp:cNvPr id="0" name=""/>
        <dsp:cNvSpPr/>
      </dsp:nvSpPr>
      <dsp:spPr>
        <a:xfrm>
          <a:off x="2705048" y="3340052"/>
          <a:ext cx="4537610" cy="6672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Diminuarea răspândirii poluanților în aer (construcția coșurilor înalte la întreprindere)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705048" y="3340052"/>
        <a:ext cx="4537610" cy="667292"/>
      </dsp:txXfrm>
    </dsp:sp>
    <dsp:sp modelId="{19DF0F91-48B0-4A79-BA87-5D9EA79DF217}">
      <dsp:nvSpPr>
        <dsp:cNvPr id="0" name=""/>
        <dsp:cNvSpPr/>
      </dsp:nvSpPr>
      <dsp:spPr>
        <a:xfrm>
          <a:off x="2705048" y="4174168"/>
          <a:ext cx="4537610" cy="6672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Amplasarea industriilor poluante departe de zonele locuite (Se ține cont de: direcția vânturilor dominante, a cursurilor de apă)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705048" y="4174168"/>
        <a:ext cx="4537610" cy="66729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579DFE-7EBD-4A23-BB4A-6779992736AF}">
      <dsp:nvSpPr>
        <dsp:cNvPr id="0" name=""/>
        <dsp:cNvSpPr/>
      </dsp:nvSpPr>
      <dsp:spPr>
        <a:xfrm>
          <a:off x="1559624" y="2272086"/>
          <a:ext cx="1132551" cy="20768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6275" y="0"/>
              </a:lnTo>
              <a:lnTo>
                <a:pt x="566275" y="2076839"/>
              </a:lnTo>
              <a:lnTo>
                <a:pt x="1132551" y="207683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2066760" y="3251366"/>
        <a:ext cx="118278" cy="118278"/>
      </dsp:txXfrm>
    </dsp:sp>
    <dsp:sp modelId="{1FCCF1C0-BBE0-4628-BA5B-644589882981}">
      <dsp:nvSpPr>
        <dsp:cNvPr id="0" name=""/>
        <dsp:cNvSpPr/>
      </dsp:nvSpPr>
      <dsp:spPr>
        <a:xfrm>
          <a:off x="1559624" y="2272086"/>
          <a:ext cx="1132551" cy="15572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6275" y="0"/>
              </a:lnTo>
              <a:lnTo>
                <a:pt x="566275" y="1557257"/>
              </a:lnTo>
              <a:lnTo>
                <a:pt x="1132551" y="155725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2077761" y="3002576"/>
        <a:ext cx="96277" cy="96277"/>
      </dsp:txXfrm>
    </dsp:sp>
    <dsp:sp modelId="{2F205497-4153-4B1F-94DF-C165D0F4C6E6}">
      <dsp:nvSpPr>
        <dsp:cNvPr id="0" name=""/>
        <dsp:cNvSpPr/>
      </dsp:nvSpPr>
      <dsp:spPr>
        <a:xfrm>
          <a:off x="1559624" y="2272086"/>
          <a:ext cx="1132551" cy="10397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6275" y="0"/>
              </a:lnTo>
              <a:lnTo>
                <a:pt x="566275" y="1039778"/>
              </a:lnTo>
              <a:lnTo>
                <a:pt x="1132551" y="103977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087462" y="2753538"/>
        <a:ext cx="76873" cy="76873"/>
      </dsp:txXfrm>
    </dsp:sp>
    <dsp:sp modelId="{A58B689D-49A2-4F10-A819-F55E80924B2E}">
      <dsp:nvSpPr>
        <dsp:cNvPr id="0" name=""/>
        <dsp:cNvSpPr/>
      </dsp:nvSpPr>
      <dsp:spPr>
        <a:xfrm>
          <a:off x="1559624" y="2272086"/>
          <a:ext cx="1132551" cy="5222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6275" y="0"/>
              </a:lnTo>
              <a:lnTo>
                <a:pt x="566275" y="522299"/>
              </a:lnTo>
              <a:lnTo>
                <a:pt x="1132551" y="52229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094720" y="2502056"/>
        <a:ext cx="62359" cy="62359"/>
      </dsp:txXfrm>
    </dsp:sp>
    <dsp:sp modelId="{9DEFF434-7945-4870-A334-824287BA1998}">
      <dsp:nvSpPr>
        <dsp:cNvPr id="0" name=""/>
        <dsp:cNvSpPr/>
      </dsp:nvSpPr>
      <dsp:spPr>
        <a:xfrm>
          <a:off x="1559624" y="2226366"/>
          <a:ext cx="11325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6275" y="45720"/>
              </a:lnTo>
              <a:lnTo>
                <a:pt x="566275" y="50540"/>
              </a:lnTo>
              <a:lnTo>
                <a:pt x="1132551" y="505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097585" y="2243772"/>
        <a:ext cx="56628" cy="56628"/>
      </dsp:txXfrm>
    </dsp:sp>
    <dsp:sp modelId="{05CB5CDE-126E-4F7F-8B7E-251CE5B9E5E0}">
      <dsp:nvSpPr>
        <dsp:cNvPr id="0" name=""/>
        <dsp:cNvSpPr/>
      </dsp:nvSpPr>
      <dsp:spPr>
        <a:xfrm>
          <a:off x="1559624" y="1759428"/>
          <a:ext cx="1132551" cy="512657"/>
        </a:xfrm>
        <a:custGeom>
          <a:avLst/>
          <a:gdLst/>
          <a:ahLst/>
          <a:cxnLst/>
          <a:rect l="0" t="0" r="0" b="0"/>
          <a:pathLst>
            <a:path>
              <a:moveTo>
                <a:pt x="0" y="512657"/>
              </a:moveTo>
              <a:lnTo>
                <a:pt x="566275" y="512657"/>
              </a:lnTo>
              <a:lnTo>
                <a:pt x="566275" y="0"/>
              </a:lnTo>
              <a:lnTo>
                <a:pt x="1132551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094820" y="1984677"/>
        <a:ext cx="62158" cy="62158"/>
      </dsp:txXfrm>
    </dsp:sp>
    <dsp:sp modelId="{AF0E0260-260E-43D1-AFD5-9C31A0262FED}">
      <dsp:nvSpPr>
        <dsp:cNvPr id="0" name=""/>
        <dsp:cNvSpPr/>
      </dsp:nvSpPr>
      <dsp:spPr>
        <a:xfrm>
          <a:off x="1559624" y="1241949"/>
          <a:ext cx="1132551" cy="1030136"/>
        </a:xfrm>
        <a:custGeom>
          <a:avLst/>
          <a:gdLst/>
          <a:ahLst/>
          <a:cxnLst/>
          <a:rect l="0" t="0" r="0" b="0"/>
          <a:pathLst>
            <a:path>
              <a:moveTo>
                <a:pt x="0" y="1030136"/>
              </a:moveTo>
              <a:lnTo>
                <a:pt x="566275" y="1030136"/>
              </a:lnTo>
              <a:lnTo>
                <a:pt x="566275" y="0"/>
              </a:lnTo>
              <a:lnTo>
                <a:pt x="1132551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087625" y="1718743"/>
        <a:ext cx="76548" cy="76548"/>
      </dsp:txXfrm>
    </dsp:sp>
    <dsp:sp modelId="{D306976D-4AF2-4AC7-B516-8DC329A0FA26}">
      <dsp:nvSpPr>
        <dsp:cNvPr id="0" name=""/>
        <dsp:cNvSpPr/>
      </dsp:nvSpPr>
      <dsp:spPr>
        <a:xfrm>
          <a:off x="1559624" y="724470"/>
          <a:ext cx="1132551" cy="1547615"/>
        </a:xfrm>
        <a:custGeom>
          <a:avLst/>
          <a:gdLst/>
          <a:ahLst/>
          <a:cxnLst/>
          <a:rect l="0" t="0" r="0" b="0"/>
          <a:pathLst>
            <a:path>
              <a:moveTo>
                <a:pt x="0" y="1547615"/>
              </a:moveTo>
              <a:lnTo>
                <a:pt x="566275" y="1547615"/>
              </a:lnTo>
              <a:lnTo>
                <a:pt x="566275" y="0"/>
              </a:lnTo>
              <a:lnTo>
                <a:pt x="1132551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2077955" y="1450334"/>
        <a:ext cx="95887" cy="95887"/>
      </dsp:txXfrm>
    </dsp:sp>
    <dsp:sp modelId="{5F619888-6950-4C9E-BE32-5175322062B3}">
      <dsp:nvSpPr>
        <dsp:cNvPr id="0" name=""/>
        <dsp:cNvSpPr/>
      </dsp:nvSpPr>
      <dsp:spPr>
        <a:xfrm>
          <a:off x="1559624" y="206992"/>
          <a:ext cx="1132551" cy="2065094"/>
        </a:xfrm>
        <a:custGeom>
          <a:avLst/>
          <a:gdLst/>
          <a:ahLst/>
          <a:cxnLst/>
          <a:rect l="0" t="0" r="0" b="0"/>
          <a:pathLst>
            <a:path>
              <a:moveTo>
                <a:pt x="0" y="2065094"/>
              </a:moveTo>
              <a:lnTo>
                <a:pt x="566275" y="2065094"/>
              </a:lnTo>
              <a:lnTo>
                <a:pt x="566275" y="0"/>
              </a:lnTo>
              <a:lnTo>
                <a:pt x="1132551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2067017" y="1180657"/>
        <a:ext cx="117763" cy="117763"/>
      </dsp:txXfrm>
    </dsp:sp>
    <dsp:sp modelId="{20AB0242-44B0-409F-B87E-0A47EFCCDFF2}">
      <dsp:nvSpPr>
        <dsp:cNvPr id="0" name=""/>
        <dsp:cNvSpPr/>
      </dsp:nvSpPr>
      <dsp:spPr>
        <a:xfrm rot="16200000">
          <a:off x="-771329" y="1944298"/>
          <a:ext cx="4006331" cy="6555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400" kern="1200" dirty="0" smtClean="0"/>
            <a:t>Măsurile de combatere a surselor de poluare în localitățile urbane</a:t>
          </a:r>
          <a:endParaRPr lang="en-US" sz="1400" kern="1200" dirty="0"/>
        </a:p>
      </dsp:txBody>
      <dsp:txXfrm rot="16200000">
        <a:off x="-771329" y="1944298"/>
        <a:ext cx="4006331" cy="655575"/>
      </dsp:txXfrm>
    </dsp:sp>
    <dsp:sp modelId="{569D07BA-ABC1-4789-A69B-64782CE0FDEB}">
      <dsp:nvSpPr>
        <dsp:cNvPr id="0" name=""/>
        <dsp:cNvSpPr/>
      </dsp:nvSpPr>
      <dsp:spPr>
        <a:xfrm>
          <a:off x="2692175" y="0"/>
          <a:ext cx="4413425" cy="4139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Îmbunătățirea stării tehnice a parcului auto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692175" y="0"/>
        <a:ext cx="4413425" cy="413983"/>
      </dsp:txXfrm>
    </dsp:sp>
    <dsp:sp modelId="{B641F31C-3280-4956-9BB0-83E0A9542196}">
      <dsp:nvSpPr>
        <dsp:cNvPr id="0" name=""/>
        <dsp:cNvSpPr/>
      </dsp:nvSpPr>
      <dsp:spPr>
        <a:xfrm>
          <a:off x="2692175" y="517479"/>
          <a:ext cx="4413425" cy="4139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Instituirea testării tehnice anulate obligatorii a tuturor automobilelor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692175" y="517479"/>
        <a:ext cx="4413425" cy="413983"/>
      </dsp:txXfrm>
    </dsp:sp>
    <dsp:sp modelId="{20259753-07AB-47D5-8392-8A311A65D045}">
      <dsp:nvSpPr>
        <dsp:cNvPr id="0" name=""/>
        <dsp:cNvSpPr/>
      </dsp:nvSpPr>
      <dsp:spPr>
        <a:xfrm>
          <a:off x="2692175" y="1034958"/>
          <a:ext cx="4413425" cy="4139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Implementarea normativelor ecologice europene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692175" y="1034958"/>
        <a:ext cx="4413425" cy="413983"/>
      </dsp:txXfrm>
    </dsp:sp>
    <dsp:sp modelId="{10595AE1-1327-4DE9-ADA2-FE902E21508D}">
      <dsp:nvSpPr>
        <dsp:cNvPr id="0" name=""/>
        <dsp:cNvSpPr/>
      </dsp:nvSpPr>
      <dsp:spPr>
        <a:xfrm>
          <a:off x="2692175" y="1552436"/>
          <a:ext cx="4413425" cy="4139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Aplicarea restricțiilor la importul automobilelor cu un grad înalt de uzură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692175" y="1552436"/>
        <a:ext cx="4413425" cy="413983"/>
      </dsp:txXfrm>
    </dsp:sp>
    <dsp:sp modelId="{7BB93166-B464-4227-9384-C27AF52812E9}">
      <dsp:nvSpPr>
        <dsp:cNvPr id="0" name=""/>
        <dsp:cNvSpPr/>
      </dsp:nvSpPr>
      <dsp:spPr>
        <a:xfrm>
          <a:off x="2692175" y="2069915"/>
          <a:ext cx="4413425" cy="4139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Inventarierea tuturor surselor de poluare prin crearea și gestionarea unui registru al agenților poluanți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692175" y="2069915"/>
        <a:ext cx="4413425" cy="413983"/>
      </dsp:txXfrm>
    </dsp:sp>
    <dsp:sp modelId="{D95E1EE7-A313-4FB7-B85F-F570FD7B9753}">
      <dsp:nvSpPr>
        <dsp:cNvPr id="0" name=""/>
        <dsp:cNvSpPr/>
      </dsp:nvSpPr>
      <dsp:spPr>
        <a:xfrm>
          <a:off x="2692175" y="2587394"/>
          <a:ext cx="4413425" cy="4139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Folosirea surselor de energie regenerabilă (eoliană, solară)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692175" y="2587394"/>
        <a:ext cx="4413425" cy="413983"/>
      </dsp:txXfrm>
    </dsp:sp>
    <dsp:sp modelId="{3E0FBC67-566C-40F3-BDC3-88411EF26AB8}">
      <dsp:nvSpPr>
        <dsp:cNvPr id="0" name=""/>
        <dsp:cNvSpPr/>
      </dsp:nvSpPr>
      <dsp:spPr>
        <a:xfrm>
          <a:off x="2692175" y="3104873"/>
          <a:ext cx="4413425" cy="4139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Instalarea dispozitivelor (filtrelor) de purificare a emisiilor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692175" y="3104873"/>
        <a:ext cx="4413425" cy="413983"/>
      </dsp:txXfrm>
    </dsp:sp>
    <dsp:sp modelId="{4FF667B3-F22E-4346-A6DF-C6D8938266F8}">
      <dsp:nvSpPr>
        <dsp:cNvPr id="0" name=""/>
        <dsp:cNvSpPr/>
      </dsp:nvSpPr>
      <dsp:spPr>
        <a:xfrm>
          <a:off x="2692175" y="3622352"/>
          <a:ext cx="4413425" cy="4139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Practicarea sistematică a curățirii umede a străzilor și piețelor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692175" y="3622352"/>
        <a:ext cx="4413425" cy="413983"/>
      </dsp:txXfrm>
    </dsp:sp>
    <dsp:sp modelId="{D0B26466-5729-458C-AFF5-A4FE1C4739B7}">
      <dsp:nvSpPr>
        <dsp:cNvPr id="0" name=""/>
        <dsp:cNvSpPr/>
      </dsp:nvSpPr>
      <dsp:spPr>
        <a:xfrm>
          <a:off x="2692175" y="4141933"/>
          <a:ext cx="4413425" cy="4139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Înverzirea teritoriilor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692175" y="4141933"/>
        <a:ext cx="4413425" cy="41398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8B40739-A90E-494E-A11A-5B1DE6D81092}">
      <dsp:nvSpPr>
        <dsp:cNvPr id="0" name=""/>
        <dsp:cNvSpPr/>
      </dsp:nvSpPr>
      <dsp:spPr>
        <a:xfrm>
          <a:off x="2545393" y="2348706"/>
          <a:ext cx="362143" cy="2070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1071" y="0"/>
              </a:lnTo>
              <a:lnTo>
                <a:pt x="181071" y="2070181"/>
              </a:lnTo>
              <a:lnTo>
                <a:pt x="362143" y="207018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2673924" y="3331256"/>
        <a:ext cx="105080" cy="105080"/>
      </dsp:txXfrm>
    </dsp:sp>
    <dsp:sp modelId="{35196861-786D-4F3B-9C07-453BA0F84043}">
      <dsp:nvSpPr>
        <dsp:cNvPr id="0" name=""/>
        <dsp:cNvSpPr/>
      </dsp:nvSpPr>
      <dsp:spPr>
        <a:xfrm>
          <a:off x="2545393" y="2348706"/>
          <a:ext cx="362143" cy="13801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1071" y="0"/>
              </a:lnTo>
              <a:lnTo>
                <a:pt x="181071" y="1380121"/>
              </a:lnTo>
              <a:lnTo>
                <a:pt x="362143" y="138012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90793" y="3003095"/>
        <a:ext cx="71342" cy="71342"/>
      </dsp:txXfrm>
    </dsp:sp>
    <dsp:sp modelId="{57BEEED8-198A-41C9-8901-8B6FADFCE598}">
      <dsp:nvSpPr>
        <dsp:cNvPr id="0" name=""/>
        <dsp:cNvSpPr/>
      </dsp:nvSpPr>
      <dsp:spPr>
        <a:xfrm>
          <a:off x="2545393" y="2348706"/>
          <a:ext cx="362143" cy="6900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1071" y="0"/>
              </a:lnTo>
              <a:lnTo>
                <a:pt x="181071" y="690060"/>
              </a:lnTo>
              <a:lnTo>
                <a:pt x="362143" y="69006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706982" y="2674253"/>
        <a:ext cx="38965" cy="38965"/>
      </dsp:txXfrm>
    </dsp:sp>
    <dsp:sp modelId="{68FA50A3-C63A-4C05-A3E1-52E708261F23}">
      <dsp:nvSpPr>
        <dsp:cNvPr id="0" name=""/>
        <dsp:cNvSpPr/>
      </dsp:nvSpPr>
      <dsp:spPr>
        <a:xfrm>
          <a:off x="2545393" y="2302986"/>
          <a:ext cx="3621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2143" y="4572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717411" y="2339652"/>
        <a:ext cx="18107" cy="18107"/>
      </dsp:txXfrm>
    </dsp:sp>
    <dsp:sp modelId="{F346E230-D988-44B1-9E11-C0F949323AEC}">
      <dsp:nvSpPr>
        <dsp:cNvPr id="0" name=""/>
        <dsp:cNvSpPr/>
      </dsp:nvSpPr>
      <dsp:spPr>
        <a:xfrm>
          <a:off x="2545393" y="1658645"/>
          <a:ext cx="362143" cy="690060"/>
        </a:xfrm>
        <a:custGeom>
          <a:avLst/>
          <a:gdLst/>
          <a:ahLst/>
          <a:cxnLst/>
          <a:rect l="0" t="0" r="0" b="0"/>
          <a:pathLst>
            <a:path>
              <a:moveTo>
                <a:pt x="0" y="690060"/>
              </a:moveTo>
              <a:lnTo>
                <a:pt x="181071" y="690060"/>
              </a:lnTo>
              <a:lnTo>
                <a:pt x="181071" y="0"/>
              </a:lnTo>
              <a:lnTo>
                <a:pt x="362143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706982" y="1984192"/>
        <a:ext cx="38965" cy="38965"/>
      </dsp:txXfrm>
    </dsp:sp>
    <dsp:sp modelId="{480FD5B9-A9DE-4923-BC15-2D7620C7D0E4}">
      <dsp:nvSpPr>
        <dsp:cNvPr id="0" name=""/>
        <dsp:cNvSpPr/>
      </dsp:nvSpPr>
      <dsp:spPr>
        <a:xfrm>
          <a:off x="2545393" y="968584"/>
          <a:ext cx="362143" cy="1380121"/>
        </a:xfrm>
        <a:custGeom>
          <a:avLst/>
          <a:gdLst/>
          <a:ahLst/>
          <a:cxnLst/>
          <a:rect l="0" t="0" r="0" b="0"/>
          <a:pathLst>
            <a:path>
              <a:moveTo>
                <a:pt x="0" y="1380121"/>
              </a:moveTo>
              <a:lnTo>
                <a:pt x="181071" y="1380121"/>
              </a:lnTo>
              <a:lnTo>
                <a:pt x="181071" y="0"/>
              </a:lnTo>
              <a:lnTo>
                <a:pt x="362143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90793" y="1622974"/>
        <a:ext cx="71342" cy="71342"/>
      </dsp:txXfrm>
    </dsp:sp>
    <dsp:sp modelId="{F87D0EBF-0005-4C22-9B77-59A5EA8F4396}">
      <dsp:nvSpPr>
        <dsp:cNvPr id="0" name=""/>
        <dsp:cNvSpPr/>
      </dsp:nvSpPr>
      <dsp:spPr>
        <a:xfrm>
          <a:off x="2545393" y="278524"/>
          <a:ext cx="362143" cy="2070181"/>
        </a:xfrm>
        <a:custGeom>
          <a:avLst/>
          <a:gdLst/>
          <a:ahLst/>
          <a:cxnLst/>
          <a:rect l="0" t="0" r="0" b="0"/>
          <a:pathLst>
            <a:path>
              <a:moveTo>
                <a:pt x="0" y="2070181"/>
              </a:moveTo>
              <a:lnTo>
                <a:pt x="181071" y="2070181"/>
              </a:lnTo>
              <a:lnTo>
                <a:pt x="181071" y="0"/>
              </a:lnTo>
              <a:lnTo>
                <a:pt x="362143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2673924" y="1261074"/>
        <a:ext cx="105080" cy="105080"/>
      </dsp:txXfrm>
    </dsp:sp>
    <dsp:sp modelId="{C7ED57B2-31C1-425F-88DB-F5DC0514A93E}">
      <dsp:nvSpPr>
        <dsp:cNvPr id="0" name=""/>
        <dsp:cNvSpPr/>
      </dsp:nvSpPr>
      <dsp:spPr>
        <a:xfrm rot="16200000">
          <a:off x="363734" y="1949263"/>
          <a:ext cx="3564431" cy="7988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800" kern="1200" dirty="0" smtClean="0"/>
            <a:t>Măsurile de combatere a surselor de poluare în localitățile rurale</a:t>
          </a:r>
          <a:endParaRPr lang="en-US" sz="1800" kern="1200" dirty="0"/>
        </a:p>
      </dsp:txBody>
      <dsp:txXfrm rot="16200000">
        <a:off x="363734" y="1949263"/>
        <a:ext cx="3564431" cy="798885"/>
      </dsp:txXfrm>
    </dsp:sp>
    <dsp:sp modelId="{28313082-CE4F-4E9A-8C0D-54CF0620C8CC}">
      <dsp:nvSpPr>
        <dsp:cNvPr id="0" name=""/>
        <dsp:cNvSpPr/>
      </dsp:nvSpPr>
      <dsp:spPr>
        <a:xfrm>
          <a:off x="2907536" y="2499"/>
          <a:ext cx="3980051" cy="5520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Educarea populației în spirit ecologic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907536" y="2499"/>
        <a:ext cx="3980051" cy="552048"/>
      </dsp:txXfrm>
    </dsp:sp>
    <dsp:sp modelId="{EA5DD932-2758-4D89-A319-097ECD97C60F}">
      <dsp:nvSpPr>
        <dsp:cNvPr id="0" name=""/>
        <dsp:cNvSpPr/>
      </dsp:nvSpPr>
      <dsp:spPr>
        <a:xfrm>
          <a:off x="2907536" y="692560"/>
          <a:ext cx="3980051" cy="5520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Inventarierea și întreținearea corectă a încăperilor de stocare a pesticidelor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907536" y="692560"/>
        <a:ext cx="3980051" cy="552048"/>
      </dsp:txXfrm>
    </dsp:sp>
    <dsp:sp modelId="{158E0AEC-BF59-4A52-A0E0-D54B2873E2DA}">
      <dsp:nvSpPr>
        <dsp:cNvPr id="0" name=""/>
        <dsp:cNvSpPr/>
      </dsp:nvSpPr>
      <dsp:spPr>
        <a:xfrm>
          <a:off x="2907536" y="1382621"/>
          <a:ext cx="3980051" cy="5520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Interzicerea utilizării în calitate de combustibil a anvelopelor auto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907536" y="1382621"/>
        <a:ext cx="3980051" cy="552048"/>
      </dsp:txXfrm>
    </dsp:sp>
    <dsp:sp modelId="{A6FBD28F-C89C-43AC-97B4-51F25D63AE44}">
      <dsp:nvSpPr>
        <dsp:cNvPr id="0" name=""/>
        <dsp:cNvSpPr/>
      </dsp:nvSpPr>
      <dsp:spPr>
        <a:xfrm>
          <a:off x="2907536" y="2072681"/>
          <a:ext cx="3980051" cy="5520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Controlul asupra gradului de poluare a aerului cu praf în carierele deschise de extragere a materialelor de construcție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907536" y="2072681"/>
        <a:ext cx="3980051" cy="552048"/>
      </dsp:txXfrm>
    </dsp:sp>
    <dsp:sp modelId="{E35F2CB0-E0E5-4509-B808-3BA98ED3551D}">
      <dsp:nvSpPr>
        <dsp:cNvPr id="0" name=""/>
        <dsp:cNvSpPr/>
      </dsp:nvSpPr>
      <dsp:spPr>
        <a:xfrm>
          <a:off x="2907536" y="2762742"/>
          <a:ext cx="3980051" cy="5520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Interzicerea arderii gunoiștilor, a miriștilor și a paielor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907536" y="2762742"/>
        <a:ext cx="3980051" cy="552048"/>
      </dsp:txXfrm>
    </dsp:sp>
    <dsp:sp modelId="{BF9E1769-10D8-40DE-B252-943B9A41B633}">
      <dsp:nvSpPr>
        <dsp:cNvPr id="0" name=""/>
        <dsp:cNvSpPr/>
      </dsp:nvSpPr>
      <dsp:spPr>
        <a:xfrm>
          <a:off x="2907536" y="3452802"/>
          <a:ext cx="3980051" cy="5520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Crearea unui sistem centralizat de colectare a deșeurilor, instalarea în fiecare gospodărie a tomberoanelor speciale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907536" y="3452802"/>
        <a:ext cx="3980051" cy="552048"/>
      </dsp:txXfrm>
    </dsp:sp>
    <dsp:sp modelId="{95402001-2341-40FE-A729-0F5E2DF8738F}">
      <dsp:nvSpPr>
        <dsp:cNvPr id="0" name=""/>
        <dsp:cNvSpPr/>
      </dsp:nvSpPr>
      <dsp:spPr>
        <a:xfrm>
          <a:off x="2907536" y="4142863"/>
          <a:ext cx="3980051" cy="5520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200" kern="1200" dirty="0" smtClean="0">
              <a:solidFill>
                <a:schemeClr val="tx1"/>
              </a:solidFill>
            </a:rPr>
            <a:t>Crearea ministațiilor de epurare a apei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907536" y="4142863"/>
        <a:ext cx="3980051" cy="552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04923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01870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0284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588925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69627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620121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132371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92954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65589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442218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117796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239850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230150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58634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22435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3268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FEFF0-C524-4DAF-A280-29E65E0E468C}" type="datetimeFigureOut">
              <a:rPr lang="x-none" smtClean="0"/>
              <a:pPr/>
              <a:t>04.10.2021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6AE5B30-715D-43AF-8C61-35827691B481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404090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92270"/>
            <a:ext cx="7766936" cy="1646302"/>
          </a:xfrm>
        </p:spPr>
        <p:txBody>
          <a:bodyPr/>
          <a:lstStyle/>
          <a:p>
            <a:pPr algn="ctr"/>
            <a:r>
              <a:rPr lang="en-US" sz="4000" dirty="0" err="1" smtClean="0"/>
              <a:t>Calitatea</a:t>
            </a:r>
            <a:r>
              <a:rPr lang="en-US" sz="4000" dirty="0" smtClean="0"/>
              <a:t>, </a:t>
            </a:r>
            <a:r>
              <a:rPr lang="en-US" sz="4000" dirty="0" err="1" smtClean="0"/>
              <a:t>valorificarea</a:t>
            </a:r>
            <a:r>
              <a:rPr lang="en-US" sz="4000" dirty="0" smtClean="0"/>
              <a:t> </a:t>
            </a:r>
            <a:r>
              <a:rPr lang="x-none" sz="4000" dirty="0" smtClean="0"/>
              <a:t>și protecția mediului aerian</a:t>
            </a:r>
            <a:endParaRPr lang="x-none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2121409"/>
            <a:ext cx="7766936" cy="3026324"/>
          </a:xfrm>
        </p:spPr>
        <p:txBody>
          <a:bodyPr>
            <a:normAutofit/>
          </a:bodyPr>
          <a:lstStyle/>
          <a:p>
            <a:pPr algn="ctr"/>
            <a:r>
              <a:rPr lang="x-none" dirty="0" smtClean="0">
                <a:solidFill>
                  <a:schemeClr val="tx1"/>
                </a:solidFill>
              </a:rPr>
              <a:t>Plan lecție:</a:t>
            </a:r>
            <a:endParaRPr lang="x-none" dirty="0">
              <a:solidFill>
                <a:schemeClr val="tx1"/>
              </a:solidFill>
            </a:endParaRPr>
          </a:p>
          <a:p>
            <a:pPr algn="l"/>
            <a:r>
              <a:rPr lang="x-none" dirty="0" smtClean="0">
                <a:solidFill>
                  <a:schemeClr val="tx1"/>
                </a:solidFill>
              </a:rPr>
              <a:t>1. Noțiuni generale: </a:t>
            </a:r>
            <a:r>
              <a:rPr lang="x-none" u="sng" dirty="0" smtClean="0">
                <a:solidFill>
                  <a:schemeClr val="tx1"/>
                </a:solidFill>
              </a:rPr>
              <a:t>poluarea aerului</a:t>
            </a:r>
            <a:r>
              <a:rPr lang="x-none" dirty="0" smtClean="0">
                <a:solidFill>
                  <a:schemeClr val="tx1"/>
                </a:solidFill>
              </a:rPr>
              <a:t>, </a:t>
            </a:r>
            <a:r>
              <a:rPr lang="x-none" u="sng" dirty="0" smtClean="0">
                <a:solidFill>
                  <a:schemeClr val="tx1"/>
                </a:solidFill>
              </a:rPr>
              <a:t>efect de seră</a:t>
            </a:r>
            <a:endParaRPr lang="x-none" dirty="0">
              <a:solidFill>
                <a:schemeClr val="tx1"/>
              </a:solidFill>
            </a:endParaRPr>
          </a:p>
          <a:p>
            <a:pPr algn="l"/>
            <a:r>
              <a:rPr lang="x-none" dirty="0" smtClean="0">
                <a:solidFill>
                  <a:schemeClr val="tx1"/>
                </a:solidFill>
              </a:rPr>
              <a:t>2. Sursele de poluare a aerului și principalii poluanți ai aerului atmosferic</a:t>
            </a:r>
          </a:p>
          <a:p>
            <a:pPr algn="l"/>
            <a:r>
              <a:rPr lang="x-none" dirty="0" smtClean="0">
                <a:solidFill>
                  <a:schemeClr val="tx1"/>
                </a:solidFill>
              </a:rPr>
              <a:t>3. Factorii care declanșează mecanismul efectului de seră</a:t>
            </a:r>
          </a:p>
          <a:p>
            <a:pPr algn="l"/>
            <a:r>
              <a:rPr lang="x-none" dirty="0" smtClean="0">
                <a:solidFill>
                  <a:schemeClr val="tx1"/>
                </a:solidFill>
              </a:rPr>
              <a:t>4. Măsuri de prevenire a poluării aerului</a:t>
            </a:r>
          </a:p>
          <a:p>
            <a:pPr algn="l"/>
            <a:r>
              <a:rPr lang="x-none" dirty="0" smtClean="0">
                <a:solidFill>
                  <a:schemeClr val="tx1"/>
                </a:solidFill>
              </a:rPr>
              <a:t>5. Măsuri de combatere a surselor de poluare în localitățile urbane</a:t>
            </a:r>
          </a:p>
          <a:p>
            <a:pPr algn="l"/>
            <a:r>
              <a:rPr lang="x-none" dirty="0" smtClean="0">
                <a:solidFill>
                  <a:schemeClr val="tx1"/>
                </a:solidFill>
              </a:rPr>
              <a:t>6. Măsuri de combatere a surselor de poluare în localitățile rurale</a:t>
            </a:r>
            <a:endParaRPr lang="x-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3249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Noțiuni generale</a:t>
            </a:r>
            <a:endParaRPr lang="x-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x-none" dirty="0" smtClean="0"/>
              <a:t>Poluarea aerului – schimbarea compoziției chimice sub aspectul poporției dintre substanțele constituente ale acestuia și apariția unor noi substanțe cu efecte dăunătoare asupra unor componente</a:t>
            </a:r>
          </a:p>
          <a:p>
            <a:pPr marL="0" indent="0">
              <a:buNone/>
            </a:pPr>
            <a:endParaRPr lang="x-none" dirty="0" smtClean="0"/>
          </a:p>
          <a:p>
            <a:r>
              <a:rPr lang="x-none" dirty="0" smtClean="0"/>
              <a:t>Efect de seră – fenomen de încălzire a atmosferei terestre datorat creșterii procesului de eliminare a dioxidului de carbon în aer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3163916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8147"/>
          </a:xfrm>
        </p:spPr>
        <p:txBody>
          <a:bodyPr>
            <a:normAutofit fontScale="90000"/>
          </a:bodyPr>
          <a:lstStyle/>
          <a:p>
            <a:r>
              <a:rPr lang="x-none" sz="2400" dirty="0" smtClean="0"/>
              <a:t>Sursele de poluare și principalii poluanți ai aerului atmosferic</a:t>
            </a:r>
            <a:endParaRPr lang="x-none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13004531"/>
              </p:ext>
            </p:extLst>
          </p:nvPr>
        </p:nvGraphicFramePr>
        <p:xfrm>
          <a:off x="677863" y="1571625"/>
          <a:ext cx="8596312" cy="447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79003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33400"/>
          </a:xfrm>
        </p:spPr>
        <p:txBody>
          <a:bodyPr>
            <a:normAutofit/>
          </a:bodyPr>
          <a:lstStyle/>
          <a:p>
            <a:r>
              <a:rPr lang="x-none" sz="2000" dirty="0" smtClean="0"/>
              <a:t>Factorii care declanșează mecanismul efectului de seră</a:t>
            </a:r>
            <a:endParaRPr lang="x-none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94585771"/>
              </p:ext>
            </p:extLst>
          </p:nvPr>
        </p:nvGraphicFramePr>
        <p:xfrm>
          <a:off x="677863" y="1371600"/>
          <a:ext cx="8596312" cy="4670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347316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87433"/>
          </a:xfrm>
        </p:spPr>
        <p:txBody>
          <a:bodyPr>
            <a:normAutofit/>
          </a:bodyPr>
          <a:lstStyle/>
          <a:p>
            <a:r>
              <a:rPr lang="x-none" sz="2200" dirty="0" smtClean="0"/>
              <a:t>Măsurile de prevenire a poluării aerului</a:t>
            </a:r>
            <a:endParaRPr lang="x-none" sz="2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6364314"/>
              </p:ext>
            </p:extLst>
          </p:nvPr>
        </p:nvGraphicFramePr>
        <p:xfrm>
          <a:off x="677334" y="1196975"/>
          <a:ext cx="8596841" cy="4845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78072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20684"/>
          </a:xfrm>
        </p:spPr>
        <p:txBody>
          <a:bodyPr>
            <a:noAutofit/>
          </a:bodyPr>
          <a:lstStyle/>
          <a:p>
            <a:r>
              <a:rPr lang="x-none" sz="2200" dirty="0" smtClean="0"/>
              <a:t>Măsurile de combatere a surselor de poluare în localitățile urbane</a:t>
            </a:r>
            <a:endParaRPr lang="x-none" sz="2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24842912"/>
              </p:ext>
            </p:extLst>
          </p:nvPr>
        </p:nvGraphicFramePr>
        <p:xfrm>
          <a:off x="677863" y="1479550"/>
          <a:ext cx="8596312" cy="4562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993544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4256"/>
          </a:xfrm>
        </p:spPr>
        <p:txBody>
          <a:bodyPr>
            <a:normAutofit/>
          </a:bodyPr>
          <a:lstStyle/>
          <a:p>
            <a:r>
              <a:rPr lang="x-none" sz="2200" dirty="0" smtClean="0"/>
              <a:t>Măsurile de combatere a surselor de poluare în localitățile rurale</a:t>
            </a:r>
            <a:endParaRPr lang="x-none" sz="2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08107585"/>
              </p:ext>
            </p:extLst>
          </p:nvPr>
        </p:nvGraphicFramePr>
        <p:xfrm>
          <a:off x="640080" y="1344613"/>
          <a:ext cx="8634095" cy="4697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23790736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</TotalTime>
  <Words>598</Words>
  <Application>Microsoft Office PowerPoint</Application>
  <PresentationFormat>Произвольный</PresentationFormat>
  <Paragraphs>64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Facet</vt:lpstr>
      <vt:lpstr>Calitatea, valorificarea și protecția mediului aerian</vt:lpstr>
      <vt:lpstr>Noțiuni generale</vt:lpstr>
      <vt:lpstr>Sursele de poluare și principalii poluanți ai aerului atmosferic</vt:lpstr>
      <vt:lpstr>Factorii care declanșează mecanismul efectului de seră</vt:lpstr>
      <vt:lpstr>Măsurile de prevenire a poluării aerului</vt:lpstr>
      <vt:lpstr>Măsurile de combatere a surselor de poluare în localitățile urbane</vt:lpstr>
      <vt:lpstr>Măsurile de combatere a surselor de poluare în localitățile rurale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Calitatea, valorificarea și protecția mediului aerian</dc:title>
  <dc:creator>Mihaela Dimov</dc:creator>
  <cp:lastModifiedBy>Andritchi V</cp:lastModifiedBy>
  <cp:revision>6</cp:revision>
  <dcterms:created xsi:type="dcterms:W3CDTF">2021-10-04T15:04:54Z</dcterms:created>
  <dcterms:modified xsi:type="dcterms:W3CDTF">2021-10-04T15:58:51Z</dcterms:modified>
</cp:coreProperties>
</file>