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>
        <p:scale>
          <a:sx n="100" d="100"/>
          <a:sy n="100" d="100"/>
        </p:scale>
        <p:origin x="-780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497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04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605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576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332219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7274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852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901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31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057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023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5865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24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99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109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706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6DF2F-5339-458F-9DC5-2E08D2D758FB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DA3CDC-A6AA-47C7-8437-25A10919D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64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3CC74A-532A-4FA7-B795-A1D0ED7FE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625" y="797801"/>
            <a:ext cx="7766936" cy="1253067"/>
          </a:xfrm>
        </p:spPr>
        <p:txBody>
          <a:bodyPr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x-none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x-none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Vremea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prevederea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0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0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Factorii</a:t>
            </a:r>
            <a:r>
              <a:rPr lang="en-US" sz="24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formare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climei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20A894B-EA5D-4AE4-9F08-34012F96E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5499" y="3123369"/>
            <a:ext cx="4267187" cy="2049522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</a:pPr>
            <a:r>
              <a:rPr lang="x-none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457200" indent="-457200" algn="l">
              <a:lnSpc>
                <a:spcPct val="120000"/>
              </a:lnSpc>
              <a:buClrTx/>
              <a:buSzPct val="100000"/>
              <a:buFont typeface="+mj-lt"/>
              <a:buAutoNum type="arabicPeriod"/>
            </a:pPr>
            <a:r>
              <a:rPr lang="x-none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 cheie: </a:t>
            </a:r>
            <a:r>
              <a:rPr lang="x-none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climă</a:t>
            </a:r>
            <a:r>
              <a:rPr lang="x-none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</a:t>
            </a:r>
            <a:r>
              <a:rPr lang="x-none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hartă sinoptică</a:t>
            </a:r>
            <a:r>
              <a:rPr lang="x-none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lnSpc>
                <a:spcPct val="120000"/>
              </a:lnSpc>
              <a:buClrTx/>
              <a:buSzPct val="100000"/>
              <a:buFont typeface="+mj-lt"/>
              <a:buAutoNum type="arabicPeriod"/>
            </a:pPr>
            <a:r>
              <a:rPr lang="x-none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Elementele meteorologice</a:t>
            </a:r>
          </a:p>
          <a:p>
            <a:pPr marL="457200" indent="-457200" algn="l">
              <a:lnSpc>
                <a:spcPct val="120000"/>
              </a:lnSpc>
              <a:buClrTx/>
              <a:buSzPct val="100000"/>
              <a:buFont typeface="+mj-lt"/>
              <a:buAutoNum type="arabicPeriod"/>
            </a:pPr>
            <a:r>
              <a:rPr lang="x-none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Factorii de </a:t>
            </a:r>
            <a:r>
              <a:rPr lang="x-none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climatogeneză</a:t>
            </a:r>
            <a:endParaRPr lang="x-none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428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77C657-F6BE-451B-BF30-4A60D2555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92925"/>
            <a:ext cx="8596668" cy="526869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Noțiuni-cheie: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09F2E3-2C6D-487E-9718-4EF0359C4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754" y="2134463"/>
            <a:ext cx="7445828" cy="3880773"/>
          </a:xfrm>
        </p:spPr>
        <p:txBody>
          <a:bodyPr/>
          <a:lstStyle/>
          <a:p>
            <a:pPr marL="0" indent="0" algn="just">
              <a:lnSpc>
                <a:spcPct val="140000"/>
              </a:lnSpc>
              <a:buNone/>
            </a:pPr>
            <a:r>
              <a:rPr lang="en-US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Climă</a:t>
            </a:r>
            <a:r>
              <a:rPr lang="en-US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regimul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multianual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vremii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totalitatea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schimbărilor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succesive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posibile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proceselor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atmosferice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caracterizează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regimul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vremii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regiuni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interacțiunii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factorilor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climatogeni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US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Vreme</a:t>
            </a:r>
            <a:r>
              <a:rPr lang="x-none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atmosferei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-un loc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un moment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caracterizată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specificul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elementelor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fenomenelor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meteorologice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US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Hartă</a:t>
            </a:r>
            <a:r>
              <a:rPr lang="en-US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sinoptică</a:t>
            </a:r>
            <a:r>
              <a:rPr lang="en-US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hartă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s</a:t>
            </a:r>
            <a:r>
              <a:rPr lang="x-none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puse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cifre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simboluri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meteorologie</a:t>
            </a:r>
            <a:r>
              <a:rPr lang="en-US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x-none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397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E8C785-A962-4520-B683-ADC74B63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45" y="467914"/>
            <a:ext cx="8596668" cy="65749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sz="27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meteorologice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3153535" y="1645919"/>
            <a:ext cx="3565888" cy="4027987"/>
            <a:chOff x="1972492" y="1867988"/>
            <a:chExt cx="3984171" cy="436734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72492" y="1867988"/>
              <a:ext cx="901337" cy="436734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ELEMENTELE</a:t>
              </a:r>
              <a:endParaRPr lang="x-none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6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METEOROLOGICE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657600" y="1867988"/>
              <a:ext cx="2299063" cy="57476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TEMPERATURA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657599" y="2608217"/>
              <a:ext cx="2299063" cy="57476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PRESIUNEA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657599" y="3348446"/>
              <a:ext cx="2299063" cy="57476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NEBULOZITATEA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657599" y="4088674"/>
              <a:ext cx="2299063" cy="66620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UMIDITATEA AERULUI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657598" y="4920341"/>
              <a:ext cx="2299063" cy="57476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PRECIPITAȚIILE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657597" y="5660569"/>
              <a:ext cx="2299063" cy="57476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VÂNTUL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Соединительная линия уступом 11"/>
            <p:cNvCxnSpPr>
              <a:stCxn id="4" idx="3"/>
              <a:endCxn id="5" idx="1"/>
            </p:cNvCxnSpPr>
            <p:nvPr/>
          </p:nvCxnSpPr>
          <p:spPr>
            <a:xfrm flipV="1">
              <a:off x="2873829" y="2155371"/>
              <a:ext cx="783771" cy="1896291"/>
            </a:xfrm>
            <a:prstGeom prst="bentConnector3">
              <a:avLst>
                <a:gd name="adj1" fmla="val 50052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Соединительная линия уступом 15"/>
            <p:cNvCxnSpPr/>
            <p:nvPr/>
          </p:nvCxnSpPr>
          <p:spPr>
            <a:xfrm rot="16200000" flipH="1">
              <a:off x="2513506" y="4803864"/>
              <a:ext cx="1896291" cy="391883"/>
            </a:xfrm>
            <a:prstGeom prst="bentConnector3">
              <a:avLst>
                <a:gd name="adj1" fmla="val 100042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endCxn id="6" idx="1"/>
            </p:cNvCxnSpPr>
            <p:nvPr/>
          </p:nvCxnSpPr>
          <p:spPr>
            <a:xfrm>
              <a:off x="3265714" y="2895600"/>
              <a:ext cx="39188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3265714" y="3635829"/>
              <a:ext cx="39188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3265712" y="4421776"/>
              <a:ext cx="39188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3265712" y="5207724"/>
              <a:ext cx="39188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22464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FE3DDF-B628-4401-9EEB-9D4F410D7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0560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Factorii de </a:t>
            </a:r>
            <a:r>
              <a:rPr lang="x-none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climatogeneză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838733" y="1502229"/>
            <a:ext cx="8273869" cy="4079968"/>
            <a:chOff x="634999" y="1528355"/>
            <a:chExt cx="8920240" cy="431509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45029" y="1528355"/>
              <a:ext cx="8425542" cy="6923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FACTORII DE CLIMATOGENEZĂ</a:t>
              </a:r>
              <a:endPara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045029" y="2704014"/>
              <a:ext cx="1621729" cy="4876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RADIATIVI</a:t>
              </a:r>
              <a:endPara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133790" y="2704012"/>
              <a:ext cx="1621729" cy="4876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DINAMICI</a:t>
              </a:r>
              <a:endPara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897190" y="2704012"/>
              <a:ext cx="2573382" cy="4876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FIZICO-GEOGRAFICI</a:t>
              </a:r>
              <a:endPara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34999" y="3570517"/>
              <a:ext cx="2441788" cy="15370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</a:pP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fluxul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energie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radiantă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sfericitatea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</a:t>
              </a: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x-none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ntului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mişcările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x-none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ntului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î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nclinarea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axei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Păm</a:t>
              </a: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ntului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față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planul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orbitei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pPr algn="ctr"/>
              <a:endParaRPr lang="en-US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723761" y="3570517"/>
              <a:ext cx="2441788" cy="15370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spcBef>
                  <a:spcPts val="600"/>
                </a:spcBef>
              </a:pPr>
              <a:r>
                <a:rPr lang="x-none" sz="14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durata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dominaţiei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diferitor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tipuri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mase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 aer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endParaRPr lang="x-none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vânturile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endParaRPr lang="x-none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frecven</a:t>
              </a: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ț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fronturilor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endParaRPr lang="x-none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cicloane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anticicloane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endParaRPr lang="en-US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812523" y="3570517"/>
              <a:ext cx="2742716" cy="22729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spcBef>
                  <a:spcPts val="600"/>
                </a:spcBef>
              </a:pP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repartiţia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uscatului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şi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apei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endParaRPr lang="x-none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relieful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endParaRPr lang="x-none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natura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rocilor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şi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solului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x-none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covorul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vegetal; </a:t>
              </a:r>
              <a:endParaRPr lang="x-none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curenții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maritimi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x-none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x-none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lacuri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4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fluvi</a:t>
              </a:r>
              <a:r>
                <a:rPr lang="x-none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endParaRPr lang="x-none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en-US" sz="1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nebulozitatea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cxnSp>
          <p:nvCxnSpPr>
            <p:cNvPr id="16" name="Соединительная линия уступом 15"/>
            <p:cNvCxnSpPr>
              <a:endCxn id="5" idx="0"/>
            </p:cNvCxnSpPr>
            <p:nvPr/>
          </p:nvCxnSpPr>
          <p:spPr>
            <a:xfrm rot="10800000" flipV="1">
              <a:off x="1855895" y="2468880"/>
              <a:ext cx="3408437" cy="235133"/>
            </a:xfrm>
            <a:prstGeom prst="bentConnector2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Соединительная линия уступом 17"/>
            <p:cNvCxnSpPr>
              <a:stCxn id="4" idx="2"/>
              <a:endCxn id="7" idx="0"/>
            </p:cNvCxnSpPr>
            <p:nvPr/>
          </p:nvCxnSpPr>
          <p:spPr>
            <a:xfrm rot="16200000" flipH="1">
              <a:off x="6479177" y="999308"/>
              <a:ext cx="483326" cy="2926081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4944655" y="2468880"/>
              <a:ext cx="1995" cy="23513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>
              <a:stCxn id="5" idx="2"/>
              <a:endCxn id="8" idx="0"/>
            </p:cNvCxnSpPr>
            <p:nvPr/>
          </p:nvCxnSpPr>
          <p:spPr>
            <a:xfrm flipH="1">
              <a:off x="1855893" y="3191693"/>
              <a:ext cx="1" cy="37882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H="1">
              <a:off x="4944652" y="3200401"/>
              <a:ext cx="1" cy="37882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H="1">
              <a:off x="8183881" y="3200401"/>
              <a:ext cx="1" cy="37882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10032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</TotalTime>
  <Words>207</Words>
  <Application>Microsoft Office PowerPoint</Application>
  <PresentationFormat>Произвольный</PresentationFormat>
  <Paragraphs>35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Tema: Vremea și prevederea ei. Clima.  Factorii de formare a climei.</vt:lpstr>
      <vt:lpstr>Noțiuni-cheie:</vt:lpstr>
      <vt:lpstr>Elementele meteorologice  </vt:lpstr>
      <vt:lpstr>Factorii de climatogeneză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</dc:creator>
  <cp:lastModifiedBy>Andritchi V</cp:lastModifiedBy>
  <cp:revision>36</cp:revision>
  <dcterms:created xsi:type="dcterms:W3CDTF">2021-01-06T18:48:15Z</dcterms:created>
  <dcterms:modified xsi:type="dcterms:W3CDTF">2021-01-09T11:23:24Z</dcterms:modified>
</cp:coreProperties>
</file>