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rot="16200000">
            <a:off x="-1044624" y="3068960"/>
            <a:ext cx="424847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Surse de poluare dupa provenniența apelor uzate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764704"/>
            <a:ext cx="396044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400" dirty="0" smtClean="0"/>
          </a:p>
          <a:p>
            <a:endParaRPr lang="ro-RO" sz="1400" dirty="0" smtClean="0"/>
          </a:p>
          <a:p>
            <a:r>
              <a:rPr lang="ro-RO" sz="1400" dirty="0" smtClean="0"/>
              <a:t>Ape menajare- </a:t>
            </a:r>
          </a:p>
          <a:p>
            <a:pPr algn="ctr"/>
            <a:endParaRPr lang="ro-RO" dirty="0" smtClean="0"/>
          </a:p>
          <a:p>
            <a:pPr algn="ctr"/>
            <a:endParaRPr lang="ro-RO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776" y="2204864"/>
            <a:ext cx="40324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Ape uzate industriale-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3789040"/>
            <a:ext cx="403244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Apele uzate agricole-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555776" y="5157192"/>
            <a:ext cx="403244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Apele radioactive-</a:t>
            </a:r>
            <a:endParaRPr lang="ru-RU" sz="1400" dirty="0"/>
          </a:p>
        </p:txBody>
      </p:sp>
      <p:cxnSp>
        <p:nvCxnSpPr>
          <p:cNvPr id="26" name="Прямая соединительная линия 25"/>
          <p:cNvCxnSpPr>
            <a:stCxn id="6" idx="2"/>
          </p:cNvCxnSpPr>
          <p:nvPr/>
        </p:nvCxnSpPr>
        <p:spPr>
          <a:xfrm flipV="1">
            <a:off x="1331640" y="3284984"/>
            <a:ext cx="432048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763688" y="1196752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8" idx="1"/>
          </p:cNvCxnSpPr>
          <p:nvPr/>
        </p:nvCxnSpPr>
        <p:spPr>
          <a:xfrm>
            <a:off x="1763688" y="1196752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endCxn id="14" idx="1"/>
          </p:cNvCxnSpPr>
          <p:nvPr/>
        </p:nvCxnSpPr>
        <p:spPr>
          <a:xfrm>
            <a:off x="1763688" y="5733256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13" idx="1"/>
          </p:cNvCxnSpPr>
          <p:nvPr/>
        </p:nvCxnSpPr>
        <p:spPr>
          <a:xfrm flipH="1">
            <a:off x="1763688" y="4329100"/>
            <a:ext cx="792088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stCxn id="11" idx="1"/>
          </p:cNvCxnSpPr>
          <p:nvPr/>
        </p:nvCxnSpPr>
        <p:spPr>
          <a:xfrm flipH="1">
            <a:off x="1763688" y="2744924"/>
            <a:ext cx="792088" cy="36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816" y="1556792"/>
            <a:ext cx="35283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Poluarea fizică-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2852936"/>
            <a:ext cx="352839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Poluarea biologică-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4149080"/>
            <a:ext cx="360040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Poluarea chimică-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63688" y="328498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339752" y="1844824"/>
            <a:ext cx="0" cy="2664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6" idx="1"/>
          </p:cNvCxnSpPr>
          <p:nvPr/>
        </p:nvCxnSpPr>
        <p:spPr>
          <a:xfrm flipH="1">
            <a:off x="2339752" y="4509120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339752" y="1844824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39752" y="328498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 rot="16200000">
            <a:off x="-504564" y="3104964"/>
            <a:ext cx="417646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Tipurile de poluare a apelor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6200000">
            <a:off x="107504" y="2924944"/>
            <a:ext cx="259228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Autoepurarea apelor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196752"/>
            <a:ext cx="122413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500" dirty="0" smtClean="0"/>
              <a:t>Procesele fizico-chimice</a:t>
            </a:r>
            <a:endParaRPr lang="ru-RU" sz="15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437112"/>
            <a:ext cx="12961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Procesele biologice și biochimice</a:t>
            </a:r>
            <a:endParaRPr lang="ru-RU" sz="1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907704" y="1556792"/>
            <a:ext cx="0" cy="3240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907704" y="15567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07704" y="479715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47664" y="3140968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19872" y="1484784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491880" y="479715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27984" y="1340768"/>
            <a:ext cx="331236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Radiațiile solare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7984" y="2060848"/>
            <a:ext cx="331236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Temperatura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27984" y="2780928"/>
            <a:ext cx="338437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Oxigenarea apei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27984" y="3573016"/>
            <a:ext cx="331236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Concurența microbiană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27984" y="4581128"/>
            <a:ext cx="331236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Acțiunea bacterivoră a organismelor acvatice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27984" y="5589240"/>
            <a:ext cx="331236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sz="1400" dirty="0" smtClean="0"/>
              <a:t>Biodegradarea substanțelor organice</a:t>
            </a:r>
            <a:endParaRPr lang="ru-RU" sz="14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3707904" y="836712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707904" y="836712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707904" y="1484784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07904" y="2348880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707904" y="306896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779912" y="4005064"/>
            <a:ext cx="0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779912" y="4797152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779912" y="400506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779912" y="6021288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6200000">
            <a:off x="-144524" y="2672916"/>
            <a:ext cx="352839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Procesul tehnologic de epurare a apei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1340768"/>
            <a:ext cx="100811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Procese mecanice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2564904"/>
            <a:ext cx="100811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Procese chimice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861048"/>
            <a:ext cx="100811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Procese biologice</a:t>
            </a:r>
            <a:endParaRPr lang="ru-RU" sz="1400" dirty="0"/>
          </a:p>
        </p:txBody>
      </p:sp>
      <p:cxnSp>
        <p:nvCxnSpPr>
          <p:cNvPr id="8" name="Прямая соединительная линия 7"/>
          <p:cNvCxnSpPr>
            <a:stCxn id="4" idx="2"/>
            <a:endCxn id="4" idx="2"/>
          </p:cNvCxnSpPr>
          <p:nvPr/>
        </p:nvCxnSpPr>
        <p:spPr>
          <a:xfrm>
            <a:off x="1835696" y="288894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835696" y="285293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339752" y="1556792"/>
            <a:ext cx="0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11760" y="2852936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339752" y="414908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339752" y="1556792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07904" y="155679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07904" y="4149080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07904" y="2852936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211960" y="1052736"/>
            <a:ext cx="338437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dirty="0" smtClean="0"/>
              <a:t>Epurarea mecanică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211960" y="2348880"/>
            <a:ext cx="338437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dirty="0" smtClean="0"/>
              <a:t>Epurarea chimică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211960" y="3645024"/>
            <a:ext cx="3384376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dirty="0" smtClean="0"/>
              <a:t>Epurarea biologică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69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Поток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Apele radioactive</dc:title>
  <dc:creator>Andritchi V</dc:creator>
  <cp:lastModifiedBy>Andritchi V</cp:lastModifiedBy>
  <cp:revision>2</cp:revision>
  <dcterms:created xsi:type="dcterms:W3CDTF">2021-10-04T14:05:57Z</dcterms:created>
  <dcterms:modified xsi:type="dcterms:W3CDTF">2021-10-04T15:42:42Z</dcterms:modified>
</cp:coreProperties>
</file>