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4" r:id="rId1"/>
    <p:sldMasterId id="2147484028" r:id="rId2"/>
    <p:sldMasterId id="2147484030" r:id="rId3"/>
    <p:sldMasterId id="2147484046" r:id="rId4"/>
    <p:sldMasterId id="2147484048" r:id="rId5"/>
    <p:sldMasterId id="2147484062" r:id="rId6"/>
    <p:sldMasterId id="2147484064" r:id="rId7"/>
    <p:sldMasterId id="2147484078" r:id="rId8"/>
    <p:sldMasterId id="2147484269" r:id="rId9"/>
  </p:sldMasterIdLst>
  <p:sldIdLst>
    <p:sldId id="256" r:id="rId10"/>
    <p:sldId id="257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-132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2" y="1380070"/>
            <a:ext cx="8574623" cy="2616199"/>
          </a:xfrm>
        </p:spPr>
        <p:txBody>
          <a:bodyPr anchor="b">
            <a:normAutofit/>
          </a:bodyPr>
          <a:lstStyle>
            <a:lvl1pPr algn="r">
              <a:defRPr sz="45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8" y="4220565"/>
            <a:ext cx="6987645" cy="1164236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01328" y="5883277"/>
            <a:ext cx="305512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BDE8B49-F115-4C21-8333-D7ED646D1C5B}"/>
              </a:ext>
            </a:extLst>
          </p:cNvPr>
          <p:cNvGrpSpPr/>
          <p:nvPr/>
        </p:nvGrpSpPr>
        <p:grpSpPr>
          <a:xfrm>
            <a:off x="292994" y="2"/>
            <a:ext cx="9502621" cy="6857999"/>
            <a:chOff x="688977" y="1"/>
            <a:chExt cx="7126966" cy="6857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4EBAFEE9-A5E8-493F-A738-432A4A946E7D}"/>
                </a:ext>
              </a:extLst>
            </p:cNvPr>
            <p:cNvSpPr/>
            <p:nvPr/>
          </p:nvSpPr>
          <p:spPr>
            <a:xfrm>
              <a:off x="688977" y="1"/>
              <a:ext cx="806702" cy="6219310"/>
            </a:xfrm>
            <a:custGeom>
              <a:avLst/>
              <a:gdLst>
                <a:gd name="connsiteX0" fmla="*/ 0 w 806702"/>
                <a:gd name="connsiteY0" fmla="*/ 0 h 6219310"/>
                <a:gd name="connsiteX1" fmla="*/ 806702 w 806702"/>
                <a:gd name="connsiteY1" fmla="*/ 0 h 6219310"/>
                <a:gd name="connsiteX2" fmla="*/ 806702 w 806702"/>
                <a:gd name="connsiteY2" fmla="*/ 6219310 h 6219310"/>
                <a:gd name="connsiteX3" fmla="*/ 0 w 806702"/>
                <a:gd name="connsiteY3" fmla="*/ 5133344 h 6219310"/>
                <a:gd name="connsiteX4" fmla="*/ 0 w 806702"/>
                <a:gd name="connsiteY4" fmla="*/ 5133342 h 6219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219310">
                  <a:moveTo>
                    <a:pt x="0" y="0"/>
                  </a:moveTo>
                  <a:lnTo>
                    <a:pt x="806702" y="0"/>
                  </a:lnTo>
                  <a:lnTo>
                    <a:pt x="806702" y="6219310"/>
                  </a:lnTo>
                  <a:lnTo>
                    <a:pt x="0" y="5133344"/>
                  </a:lnTo>
                  <a:lnTo>
                    <a:pt x="0" y="513334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F9A3D33A-DEC0-48D9-B34B-98C6080BEB5A}"/>
                </a:ext>
              </a:extLst>
            </p:cNvPr>
            <p:cNvSpPr/>
            <p:nvPr/>
          </p:nvSpPr>
          <p:spPr>
            <a:xfrm>
              <a:off x="1495680" y="5376700"/>
              <a:ext cx="4910351" cy="1481300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8E43DECA-9029-4776-8F64-175236AE192A}"/>
                </a:ext>
              </a:extLst>
            </p:cNvPr>
            <p:cNvSpPr/>
            <p:nvPr/>
          </p:nvSpPr>
          <p:spPr>
            <a:xfrm>
              <a:off x="1871207" y="5489984"/>
              <a:ext cx="4534826" cy="136801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FC56ACE0-8DD3-42A9-9FEC-D20A84C71004}"/>
                </a:ext>
              </a:extLst>
            </p:cNvPr>
            <p:cNvSpPr/>
            <p:nvPr/>
          </p:nvSpPr>
          <p:spPr>
            <a:xfrm>
              <a:off x="1730890" y="1"/>
              <a:ext cx="806702" cy="6108296"/>
            </a:xfrm>
            <a:custGeom>
              <a:avLst/>
              <a:gdLst>
                <a:gd name="connsiteX0" fmla="*/ 0 w 806702"/>
                <a:gd name="connsiteY0" fmla="*/ 0 h 6108296"/>
                <a:gd name="connsiteX1" fmla="*/ 806702 w 806702"/>
                <a:gd name="connsiteY1" fmla="*/ 0 h 6108296"/>
                <a:gd name="connsiteX2" fmla="*/ 806702 w 806702"/>
                <a:gd name="connsiteY2" fmla="*/ 6108296 h 6108296"/>
                <a:gd name="connsiteX3" fmla="*/ 0 w 806702"/>
                <a:gd name="connsiteY3" fmla="*/ 5022330 h 6108296"/>
                <a:gd name="connsiteX4" fmla="*/ 0 w 806702"/>
                <a:gd name="connsiteY4" fmla="*/ 5022328 h 610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108296">
                  <a:moveTo>
                    <a:pt x="0" y="0"/>
                  </a:moveTo>
                  <a:lnTo>
                    <a:pt x="806702" y="0"/>
                  </a:lnTo>
                  <a:lnTo>
                    <a:pt x="806702" y="6108296"/>
                  </a:lnTo>
                  <a:lnTo>
                    <a:pt x="0" y="5022330"/>
                  </a:lnTo>
                  <a:lnTo>
                    <a:pt x="0" y="502232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544D009-5A34-4B28-8592-95A0AE818040}"/>
                </a:ext>
              </a:extLst>
            </p:cNvPr>
            <p:cNvSpPr/>
            <p:nvPr/>
          </p:nvSpPr>
          <p:spPr>
            <a:xfrm>
              <a:off x="2537592" y="5265686"/>
              <a:ext cx="5278351" cy="159231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A038347-596E-4A7E-8397-89D7D5EBE337}"/>
              </a:ext>
            </a:extLst>
          </p:cNvPr>
          <p:cNvGrpSpPr/>
          <p:nvPr/>
        </p:nvGrpSpPr>
        <p:grpSpPr>
          <a:xfrm>
            <a:off x="-2206543" y="-73804"/>
            <a:ext cx="1977373" cy="612144"/>
            <a:chOff x="-2096383" y="21447"/>
            <a:chExt cx="1483030" cy="6121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57A5A9F-5824-4A48-988B-BE5185B229E3}"/>
                </a:ext>
              </a:extLst>
            </p:cNvPr>
            <p:cNvSpPr txBox="1"/>
            <p:nvPr/>
          </p:nvSpPr>
          <p:spPr>
            <a:xfrm>
              <a:off x="-2096383" y="21447"/>
              <a:ext cx="2491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F3BF8C8-1872-4580-AC08-E924E9A62605}"/>
                </a:ext>
              </a:extLst>
            </p:cNvPr>
            <p:cNvSpPr txBox="1"/>
            <p:nvPr/>
          </p:nvSpPr>
          <p:spPr>
            <a:xfrm>
              <a:off x="-1002010" y="387370"/>
              <a:ext cx="3128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11D71C1C-069D-4C1F-9147-922116FFB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0EFBA71-E297-4B2A-B4A6-8FB6E0505F24}"/>
              </a:ext>
            </a:extLst>
          </p:cNvPr>
          <p:cNvSpPr/>
          <p:nvPr/>
        </p:nvSpPr>
        <p:spPr>
          <a:xfrm>
            <a:off x="-118532" y="6959601"/>
            <a:ext cx="13532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3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115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60293" y="863023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5096" y="685801"/>
            <a:ext cx="7733129" cy="2743199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29775" y="3428999"/>
            <a:ext cx="7339852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343400"/>
            <a:ext cx="9022080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809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4" y="3308581"/>
            <a:ext cx="9022080" cy="1468800"/>
          </a:xfrm>
        </p:spPr>
        <p:txBody>
          <a:bodyPr anchor="b">
            <a:normAutofit/>
          </a:bodyPr>
          <a:lstStyle>
            <a:lvl1pPr algn="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777381"/>
            <a:ext cx="902208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014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5430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7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86526" y="685800"/>
            <a:ext cx="7017529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897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/>
        </p:nvSpPr>
        <p:spPr>
          <a:xfrm>
            <a:off x="3565279" y="5982901"/>
            <a:ext cx="5061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938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>
                <a:solidFill>
                  <a:schemeClr val="bg1"/>
                </a:solidFill>
                <a:effectLst/>
              </a:rPr>
              <a:t> with        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/>
        </p:nvSpPr>
        <p:spPr>
          <a:xfrm>
            <a:off x="6636588" y="2705804"/>
            <a:ext cx="348608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148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FA410A0-7071-4C83-9F90-4E9F22250601}"/>
              </a:ext>
            </a:extLst>
          </p:cNvPr>
          <p:cNvGrpSpPr/>
          <p:nvPr/>
        </p:nvGrpSpPr>
        <p:grpSpPr>
          <a:xfrm>
            <a:off x="688977" y="1"/>
            <a:ext cx="7126966" cy="6857999"/>
            <a:chOff x="688977" y="1"/>
            <a:chExt cx="7126966" cy="6857999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C4055AA3-B445-4C68-B960-02DAD93B3604}"/>
                </a:ext>
              </a:extLst>
            </p:cNvPr>
            <p:cNvSpPr/>
            <p:nvPr/>
          </p:nvSpPr>
          <p:spPr>
            <a:xfrm>
              <a:off x="688977" y="1"/>
              <a:ext cx="806702" cy="6219310"/>
            </a:xfrm>
            <a:custGeom>
              <a:avLst/>
              <a:gdLst>
                <a:gd name="connsiteX0" fmla="*/ 0 w 806702"/>
                <a:gd name="connsiteY0" fmla="*/ 0 h 6219310"/>
                <a:gd name="connsiteX1" fmla="*/ 806702 w 806702"/>
                <a:gd name="connsiteY1" fmla="*/ 0 h 6219310"/>
                <a:gd name="connsiteX2" fmla="*/ 806702 w 806702"/>
                <a:gd name="connsiteY2" fmla="*/ 6219310 h 6219310"/>
                <a:gd name="connsiteX3" fmla="*/ 0 w 806702"/>
                <a:gd name="connsiteY3" fmla="*/ 5133344 h 6219310"/>
                <a:gd name="connsiteX4" fmla="*/ 0 w 806702"/>
                <a:gd name="connsiteY4" fmla="*/ 5133342 h 6219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219310">
                  <a:moveTo>
                    <a:pt x="0" y="0"/>
                  </a:moveTo>
                  <a:lnTo>
                    <a:pt x="806702" y="0"/>
                  </a:lnTo>
                  <a:lnTo>
                    <a:pt x="806702" y="6219310"/>
                  </a:lnTo>
                  <a:lnTo>
                    <a:pt x="0" y="5133344"/>
                  </a:lnTo>
                  <a:lnTo>
                    <a:pt x="0" y="513334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746AA02-0529-4C98-B382-C1E88A2DC349}"/>
                </a:ext>
              </a:extLst>
            </p:cNvPr>
            <p:cNvSpPr/>
            <p:nvPr/>
          </p:nvSpPr>
          <p:spPr>
            <a:xfrm>
              <a:off x="1495680" y="5376700"/>
              <a:ext cx="4910351" cy="1481300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872D96B0-75C4-40EA-857C-6DEDCFA9B93B}"/>
                </a:ext>
              </a:extLst>
            </p:cNvPr>
            <p:cNvSpPr/>
            <p:nvPr/>
          </p:nvSpPr>
          <p:spPr>
            <a:xfrm>
              <a:off x="1871207" y="5489984"/>
              <a:ext cx="4534826" cy="136801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11B29736-F713-4CE6-A5C0-6354E0A34E27}"/>
                </a:ext>
              </a:extLst>
            </p:cNvPr>
            <p:cNvSpPr/>
            <p:nvPr/>
          </p:nvSpPr>
          <p:spPr>
            <a:xfrm>
              <a:off x="1730890" y="1"/>
              <a:ext cx="806702" cy="6108296"/>
            </a:xfrm>
            <a:custGeom>
              <a:avLst/>
              <a:gdLst>
                <a:gd name="connsiteX0" fmla="*/ 0 w 806702"/>
                <a:gd name="connsiteY0" fmla="*/ 0 h 6108296"/>
                <a:gd name="connsiteX1" fmla="*/ 806702 w 806702"/>
                <a:gd name="connsiteY1" fmla="*/ 0 h 6108296"/>
                <a:gd name="connsiteX2" fmla="*/ 806702 w 806702"/>
                <a:gd name="connsiteY2" fmla="*/ 6108296 h 6108296"/>
                <a:gd name="connsiteX3" fmla="*/ 0 w 806702"/>
                <a:gd name="connsiteY3" fmla="*/ 5022330 h 6108296"/>
                <a:gd name="connsiteX4" fmla="*/ 0 w 806702"/>
                <a:gd name="connsiteY4" fmla="*/ 5022328 h 610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108296">
                  <a:moveTo>
                    <a:pt x="0" y="0"/>
                  </a:moveTo>
                  <a:lnTo>
                    <a:pt x="806702" y="0"/>
                  </a:lnTo>
                  <a:lnTo>
                    <a:pt x="806702" y="6108296"/>
                  </a:lnTo>
                  <a:lnTo>
                    <a:pt x="0" y="5022330"/>
                  </a:lnTo>
                  <a:lnTo>
                    <a:pt x="0" y="502232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F276D284-280E-4F69-AA2D-CC6CE47722CC}"/>
                </a:ext>
              </a:extLst>
            </p:cNvPr>
            <p:cNvSpPr/>
            <p:nvPr/>
          </p:nvSpPr>
          <p:spPr>
            <a:xfrm>
              <a:off x="2537592" y="5265686"/>
              <a:ext cx="5278351" cy="159231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4220565"/>
            <a:ext cx="6987645" cy="1164236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3CEF50C-62FE-4F56-A8BE-DC8C27BF0562}"/>
              </a:ext>
            </a:extLst>
          </p:cNvPr>
          <p:cNvSpPr/>
          <p:nvPr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2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552F6C6-D114-40E4-B2DC-11B3E5FA9C51}"/>
              </a:ext>
            </a:extLst>
          </p:cNvPr>
          <p:cNvGrpSpPr/>
          <p:nvPr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E6DE198-E35F-4DD8-BD39-28322275D783}"/>
                </a:ext>
              </a:extLst>
            </p:cNvPr>
            <p:cNvSpPr txBox="1"/>
            <p:nvPr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D921AA4-5EBF-4C3C-B9B8-CF9FAADFBC29}"/>
                </a:ext>
              </a:extLst>
            </p:cNvPr>
            <p:cNvSpPr txBox="1"/>
            <p:nvPr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6C7A5669-E57E-49C4-96DD-DEC92E103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5672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03C3-9B74-4711-BE50-427576CCF262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284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2100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839" y="360154"/>
            <a:ext cx="9473184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29839" y="2046514"/>
            <a:ext cx="4349528" cy="355418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3493" y="2046515"/>
            <a:ext cx="4349529" cy="355418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873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599" y="360154"/>
            <a:ext cx="9472425" cy="1371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599" y="2046515"/>
            <a:ext cx="435254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0599" y="2937538"/>
            <a:ext cx="4352544" cy="26631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150480" y="2046515"/>
            <a:ext cx="435254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50480" y="2937538"/>
            <a:ext cx="4352544" cy="26631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9086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528" y="184487"/>
            <a:ext cx="9016497" cy="131144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6528" y="1846764"/>
            <a:ext cx="9016497" cy="368567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67133"/>
            <a:ext cx="551167" cy="365125"/>
          </a:xfrm>
        </p:spPr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4860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541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9047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599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9" y="685799"/>
            <a:ext cx="5407023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0599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747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839" y="685800"/>
            <a:ext cx="9473184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9839" y="4343400"/>
            <a:ext cx="9473184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8310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9839" y="4343400"/>
            <a:ext cx="9473184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4012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839" y="3308581"/>
            <a:ext cx="9473184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9839" y="4777381"/>
            <a:ext cx="9473184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7145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25040" y="3886200"/>
            <a:ext cx="9473184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5040" y="4775200"/>
            <a:ext cx="9473184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483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839" y="685800"/>
            <a:ext cx="9473184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29839" y="3505200"/>
            <a:ext cx="947318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9839" y="4343400"/>
            <a:ext cx="9473184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38611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6790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49149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30598" y="685800"/>
            <a:ext cx="7473455" cy="49149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1518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0" y="2666999"/>
            <a:ext cx="8930747" cy="2110382"/>
          </a:xfrm>
        </p:spPr>
        <p:txBody>
          <a:bodyPr anchor="b">
            <a:normAutofit/>
          </a:bodyPr>
          <a:lstStyle>
            <a:lvl1pPr algn="r">
              <a:defRPr sz="3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9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64048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38674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2" y="1380070"/>
            <a:ext cx="8574623" cy="2616199"/>
          </a:xfrm>
        </p:spPr>
        <p:txBody>
          <a:bodyPr anchor="b">
            <a:normAutofit/>
          </a:bodyPr>
          <a:lstStyle>
            <a:lvl1pPr algn="r">
              <a:defRPr sz="45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8" y="4220565"/>
            <a:ext cx="6987645" cy="1164236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01328" y="5883277"/>
            <a:ext cx="3055129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BDE8B49-F115-4C21-8333-D7ED646D1C5B}"/>
              </a:ext>
            </a:extLst>
          </p:cNvPr>
          <p:cNvGrpSpPr/>
          <p:nvPr/>
        </p:nvGrpSpPr>
        <p:grpSpPr>
          <a:xfrm>
            <a:off x="292994" y="2"/>
            <a:ext cx="9502621" cy="6857999"/>
            <a:chOff x="688977" y="1"/>
            <a:chExt cx="7126966" cy="6857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4EBAFEE9-A5E8-493F-A738-432A4A946E7D}"/>
                </a:ext>
              </a:extLst>
            </p:cNvPr>
            <p:cNvSpPr/>
            <p:nvPr/>
          </p:nvSpPr>
          <p:spPr>
            <a:xfrm>
              <a:off x="688977" y="1"/>
              <a:ext cx="806702" cy="6219310"/>
            </a:xfrm>
            <a:custGeom>
              <a:avLst/>
              <a:gdLst>
                <a:gd name="connsiteX0" fmla="*/ 0 w 806702"/>
                <a:gd name="connsiteY0" fmla="*/ 0 h 6219310"/>
                <a:gd name="connsiteX1" fmla="*/ 806702 w 806702"/>
                <a:gd name="connsiteY1" fmla="*/ 0 h 6219310"/>
                <a:gd name="connsiteX2" fmla="*/ 806702 w 806702"/>
                <a:gd name="connsiteY2" fmla="*/ 6219310 h 6219310"/>
                <a:gd name="connsiteX3" fmla="*/ 0 w 806702"/>
                <a:gd name="connsiteY3" fmla="*/ 5133344 h 6219310"/>
                <a:gd name="connsiteX4" fmla="*/ 0 w 806702"/>
                <a:gd name="connsiteY4" fmla="*/ 5133342 h 6219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219310">
                  <a:moveTo>
                    <a:pt x="0" y="0"/>
                  </a:moveTo>
                  <a:lnTo>
                    <a:pt x="806702" y="0"/>
                  </a:lnTo>
                  <a:lnTo>
                    <a:pt x="806702" y="6219310"/>
                  </a:lnTo>
                  <a:lnTo>
                    <a:pt x="0" y="5133344"/>
                  </a:lnTo>
                  <a:lnTo>
                    <a:pt x="0" y="513334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F9A3D33A-DEC0-48D9-B34B-98C6080BEB5A}"/>
                </a:ext>
              </a:extLst>
            </p:cNvPr>
            <p:cNvSpPr/>
            <p:nvPr/>
          </p:nvSpPr>
          <p:spPr>
            <a:xfrm>
              <a:off x="1495680" y="5376700"/>
              <a:ext cx="4910351" cy="1481300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8E43DECA-9029-4776-8F64-175236AE192A}"/>
                </a:ext>
              </a:extLst>
            </p:cNvPr>
            <p:cNvSpPr/>
            <p:nvPr/>
          </p:nvSpPr>
          <p:spPr>
            <a:xfrm>
              <a:off x="1871207" y="5489984"/>
              <a:ext cx="4534826" cy="136801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FC56ACE0-8DD3-42A9-9FEC-D20A84C71004}"/>
                </a:ext>
              </a:extLst>
            </p:cNvPr>
            <p:cNvSpPr/>
            <p:nvPr/>
          </p:nvSpPr>
          <p:spPr>
            <a:xfrm>
              <a:off x="1730890" y="1"/>
              <a:ext cx="806702" cy="6108296"/>
            </a:xfrm>
            <a:custGeom>
              <a:avLst/>
              <a:gdLst>
                <a:gd name="connsiteX0" fmla="*/ 0 w 806702"/>
                <a:gd name="connsiteY0" fmla="*/ 0 h 6108296"/>
                <a:gd name="connsiteX1" fmla="*/ 806702 w 806702"/>
                <a:gd name="connsiteY1" fmla="*/ 0 h 6108296"/>
                <a:gd name="connsiteX2" fmla="*/ 806702 w 806702"/>
                <a:gd name="connsiteY2" fmla="*/ 6108296 h 6108296"/>
                <a:gd name="connsiteX3" fmla="*/ 0 w 806702"/>
                <a:gd name="connsiteY3" fmla="*/ 5022330 h 6108296"/>
                <a:gd name="connsiteX4" fmla="*/ 0 w 806702"/>
                <a:gd name="connsiteY4" fmla="*/ 5022328 h 610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6702" h="6108296">
                  <a:moveTo>
                    <a:pt x="0" y="0"/>
                  </a:moveTo>
                  <a:lnTo>
                    <a:pt x="806702" y="0"/>
                  </a:lnTo>
                  <a:lnTo>
                    <a:pt x="806702" y="6108296"/>
                  </a:lnTo>
                  <a:lnTo>
                    <a:pt x="0" y="5022330"/>
                  </a:lnTo>
                  <a:lnTo>
                    <a:pt x="0" y="502232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544D009-5A34-4B28-8592-95A0AE818040}"/>
                </a:ext>
              </a:extLst>
            </p:cNvPr>
            <p:cNvSpPr/>
            <p:nvPr/>
          </p:nvSpPr>
          <p:spPr>
            <a:xfrm>
              <a:off x="2537592" y="5265686"/>
              <a:ext cx="5278351" cy="159231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A038347-596E-4A7E-8397-89D7D5EBE337}"/>
              </a:ext>
            </a:extLst>
          </p:cNvPr>
          <p:cNvGrpSpPr/>
          <p:nvPr/>
        </p:nvGrpSpPr>
        <p:grpSpPr>
          <a:xfrm>
            <a:off x="-2206543" y="-73804"/>
            <a:ext cx="1977373" cy="612144"/>
            <a:chOff x="-2096383" y="21447"/>
            <a:chExt cx="1483030" cy="6121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57A5A9F-5824-4A48-988B-BE5185B229E3}"/>
                </a:ext>
              </a:extLst>
            </p:cNvPr>
            <p:cNvSpPr txBox="1"/>
            <p:nvPr/>
          </p:nvSpPr>
          <p:spPr>
            <a:xfrm>
              <a:off x="-2096383" y="21447"/>
              <a:ext cx="2491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F3BF8C8-1872-4580-AC08-E924E9A62605}"/>
                </a:ext>
              </a:extLst>
            </p:cNvPr>
            <p:cNvSpPr txBox="1"/>
            <p:nvPr/>
          </p:nvSpPr>
          <p:spPr>
            <a:xfrm>
              <a:off x="-1002010" y="387370"/>
              <a:ext cx="3128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11D71C1C-069D-4C1F-9147-922116FFB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0EFBA71-E297-4B2A-B4A6-8FB6E0505F24}"/>
              </a:ext>
            </a:extLst>
          </p:cNvPr>
          <p:cNvSpPr/>
          <p:nvPr/>
        </p:nvSpPr>
        <p:spPr>
          <a:xfrm>
            <a:off x="-118532" y="6959601"/>
            <a:ext cx="13532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7309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528" y="184487"/>
            <a:ext cx="9016497" cy="131144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6528" y="1846764"/>
            <a:ext cx="9016497" cy="368567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03C3-9B74-4711-BE50-427576CCF262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67133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0205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0" y="2666999"/>
            <a:ext cx="8930747" cy="2110382"/>
          </a:xfrm>
        </p:spPr>
        <p:txBody>
          <a:bodyPr anchor="b">
            <a:normAutofit/>
          </a:bodyPr>
          <a:lstStyle>
            <a:lvl1pPr algn="r">
              <a:defRPr sz="3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9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10388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3" y="184486"/>
            <a:ext cx="9022080" cy="13075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80943" y="1846764"/>
            <a:ext cx="4267200" cy="368503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5823" y="1846764"/>
            <a:ext cx="4267200" cy="368503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59402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6528" y="1846764"/>
            <a:ext cx="4252688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7079" y="2773863"/>
            <a:ext cx="4267200" cy="2758576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35825" y="1846764"/>
            <a:ext cx="426720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35824" y="2773863"/>
            <a:ext cx="4267200" cy="2758576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32498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58232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46822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528" y="1600200"/>
            <a:ext cx="3208421" cy="13716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4338" y="685801"/>
            <a:ext cx="5278687" cy="5105401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6528" y="2971800"/>
            <a:ext cx="32084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23309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4" y="685800"/>
            <a:ext cx="9022080" cy="304800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343400"/>
            <a:ext cx="9022080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031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3" y="184486"/>
            <a:ext cx="9022080" cy="13075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80943" y="1846764"/>
            <a:ext cx="4267200" cy="368503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5823" y="1846764"/>
            <a:ext cx="4267200" cy="368503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83690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60293" y="863023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5096" y="685801"/>
            <a:ext cx="7733129" cy="2743199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29775" y="3428999"/>
            <a:ext cx="7339852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343400"/>
            <a:ext cx="9022080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5571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4" y="3308581"/>
            <a:ext cx="9022080" cy="1468800"/>
          </a:xfrm>
        </p:spPr>
        <p:txBody>
          <a:bodyPr anchor="b">
            <a:normAutofit/>
          </a:bodyPr>
          <a:lstStyle>
            <a:lvl1pPr algn="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777381"/>
            <a:ext cx="902208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82232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75954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7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86526" y="685800"/>
            <a:ext cx="7017529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14283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/>
        </p:nvSpPr>
        <p:spPr>
          <a:xfrm>
            <a:off x="3565279" y="5982901"/>
            <a:ext cx="5061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938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>
                <a:solidFill>
                  <a:schemeClr val="bg1"/>
                </a:solidFill>
                <a:effectLst/>
              </a:rPr>
              <a:t> with        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/>
        </p:nvSpPr>
        <p:spPr>
          <a:xfrm>
            <a:off x="6636588" y="2705804"/>
            <a:ext cx="348608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7983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E052D6-66FC-4268-A6C3-F7A5DDCC0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2020886"/>
            <a:ext cx="73152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2027EB8-4C71-42A2-BA62-9E2BB59E3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500561"/>
            <a:ext cx="73152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35D584-5761-4CBA-B895-EF1D20A6E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32BA56-F224-48F7-86DD-DA7A08EE9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F81F5F-0A37-4D72-846B-6CAB9411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C9AA264-51AE-499D-91E4-B1565B7B4E83}"/>
              </a:ext>
            </a:extLst>
          </p:cNvPr>
          <p:cNvSpPr/>
          <p:nvPr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2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335FD3B-FBE5-44E9-BBF4-9E007723483E}"/>
              </a:ext>
            </a:extLst>
          </p:cNvPr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9CC6692-B38B-4A02-8EC9-93C82F5D3184}"/>
                </a:ext>
              </a:extLst>
            </p:cNvPr>
            <p:cNvSpPr txBox="1"/>
            <p:nvPr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0D4538AB-9CC3-4B07-AFF6-95FB04B3C147}"/>
                </a:ext>
              </a:extLst>
            </p:cNvPr>
            <p:cNvSpPr txBox="1"/>
            <p:nvPr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4808671-6F65-4D45-8A57-AA26FC7DD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73634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3919396B-2D2B-431E-8D23-106A6638FFC2}"/>
              </a:ext>
            </a:extLst>
          </p:cNvPr>
          <p:cNvGrpSpPr/>
          <p:nvPr/>
        </p:nvGrpSpPr>
        <p:grpSpPr>
          <a:xfrm>
            <a:off x="0" y="0"/>
            <a:ext cx="7465423" cy="6858000"/>
            <a:chOff x="0" y="0"/>
            <a:chExt cx="7465423" cy="6858000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461532D0-F2F7-4378-A804-5DD82888F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3422" y="4500561"/>
              <a:ext cx="1552001" cy="2357439"/>
            </a:xfrm>
            <a:custGeom>
              <a:avLst/>
              <a:gdLst>
                <a:gd name="T0" fmla="*/ 187 w 2984"/>
                <a:gd name="T1" fmla="*/ 0 h 3986"/>
                <a:gd name="T2" fmla="*/ 422 w 2984"/>
                <a:gd name="T3" fmla="*/ 1621 h 3986"/>
                <a:gd name="T4" fmla="*/ 0 w 2984"/>
                <a:gd name="T5" fmla="*/ 3986 h 3986"/>
                <a:gd name="T6" fmla="*/ 2984 w 2984"/>
                <a:gd name="T7" fmla="*/ 3986 h 3986"/>
                <a:gd name="T8" fmla="*/ 1947 w 2984"/>
                <a:gd name="T9" fmla="*/ 1956 h 3986"/>
                <a:gd name="T10" fmla="*/ 187 w 2984"/>
                <a:gd name="T11" fmla="*/ 0 h 3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4" h="3986">
                  <a:moveTo>
                    <a:pt x="187" y="0"/>
                  </a:moveTo>
                  <a:cubicBezTo>
                    <a:pt x="324" y="531"/>
                    <a:pt x="412" y="1071"/>
                    <a:pt x="422" y="1621"/>
                  </a:cubicBezTo>
                  <a:cubicBezTo>
                    <a:pt x="435" y="2440"/>
                    <a:pt x="274" y="3227"/>
                    <a:pt x="0" y="3986"/>
                  </a:cubicBezTo>
                  <a:lnTo>
                    <a:pt x="2984" y="3986"/>
                  </a:lnTo>
                  <a:cubicBezTo>
                    <a:pt x="2777" y="3291"/>
                    <a:pt x="2432" y="2609"/>
                    <a:pt x="1947" y="1956"/>
                  </a:cubicBezTo>
                  <a:cubicBezTo>
                    <a:pt x="1448" y="1286"/>
                    <a:pt x="812" y="643"/>
                    <a:pt x="187" y="0"/>
                  </a:cubicBezTo>
                </a:path>
              </a:pathLst>
            </a:custGeom>
            <a:gradFill>
              <a:gsLst>
                <a:gs pos="0">
                  <a:srgbClr val="FF70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xmlns="" id="{047F238B-A1D4-42F8-8D7C-BA47C4727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018" y="930207"/>
              <a:ext cx="1338904" cy="3570356"/>
            </a:xfrm>
            <a:custGeom>
              <a:avLst/>
              <a:gdLst>
                <a:gd name="T0" fmla="*/ 337 w 2569"/>
                <a:gd name="T1" fmla="*/ 3011 h 6047"/>
                <a:gd name="T2" fmla="*/ 2569 w 2569"/>
                <a:gd name="T3" fmla="*/ 6047 h 6047"/>
                <a:gd name="T4" fmla="*/ 1672 w 2569"/>
                <a:gd name="T5" fmla="*/ 3533 h 6047"/>
                <a:gd name="T6" fmla="*/ 668 w 2569"/>
                <a:gd name="T7" fmla="*/ 0 h 6047"/>
                <a:gd name="T8" fmla="*/ 337 w 2569"/>
                <a:gd name="T9" fmla="*/ 3011 h 6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9" h="6047">
                  <a:moveTo>
                    <a:pt x="337" y="3011"/>
                  </a:moveTo>
                  <a:cubicBezTo>
                    <a:pt x="701" y="4092"/>
                    <a:pt x="1621" y="5071"/>
                    <a:pt x="2569" y="6047"/>
                  </a:cubicBezTo>
                  <a:cubicBezTo>
                    <a:pt x="2349" y="5190"/>
                    <a:pt x="2006" y="4355"/>
                    <a:pt x="1672" y="3533"/>
                  </a:cubicBezTo>
                  <a:cubicBezTo>
                    <a:pt x="1211" y="2394"/>
                    <a:pt x="756" y="1216"/>
                    <a:pt x="668" y="0"/>
                  </a:cubicBezTo>
                  <a:cubicBezTo>
                    <a:pt x="169" y="984"/>
                    <a:pt x="0" y="2011"/>
                    <a:pt x="337" y="3011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822F68DC-CA2A-4A80-96F1-4DD8C8D5E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7744" y="4500561"/>
              <a:ext cx="1556023" cy="2357439"/>
            </a:xfrm>
            <a:custGeom>
              <a:avLst/>
              <a:gdLst>
                <a:gd name="T0" fmla="*/ 188 w 2985"/>
                <a:gd name="T1" fmla="*/ 0 h 3986"/>
                <a:gd name="T2" fmla="*/ 422 w 2985"/>
                <a:gd name="T3" fmla="*/ 1621 h 3986"/>
                <a:gd name="T4" fmla="*/ 0 w 2985"/>
                <a:gd name="T5" fmla="*/ 3986 h 3986"/>
                <a:gd name="T6" fmla="*/ 2985 w 2985"/>
                <a:gd name="T7" fmla="*/ 3986 h 3986"/>
                <a:gd name="T8" fmla="*/ 1947 w 2985"/>
                <a:gd name="T9" fmla="*/ 1956 h 3986"/>
                <a:gd name="T10" fmla="*/ 188 w 2985"/>
                <a:gd name="T11" fmla="*/ 0 h 3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5" h="3986">
                  <a:moveTo>
                    <a:pt x="188" y="0"/>
                  </a:moveTo>
                  <a:cubicBezTo>
                    <a:pt x="324" y="531"/>
                    <a:pt x="413" y="1071"/>
                    <a:pt x="422" y="1621"/>
                  </a:cubicBezTo>
                  <a:cubicBezTo>
                    <a:pt x="436" y="2440"/>
                    <a:pt x="275" y="3227"/>
                    <a:pt x="0" y="3986"/>
                  </a:cubicBezTo>
                  <a:lnTo>
                    <a:pt x="2985" y="3986"/>
                  </a:lnTo>
                  <a:cubicBezTo>
                    <a:pt x="2777" y="3291"/>
                    <a:pt x="2433" y="2609"/>
                    <a:pt x="1947" y="1956"/>
                  </a:cubicBezTo>
                  <a:cubicBezTo>
                    <a:pt x="1449" y="1286"/>
                    <a:pt x="812" y="643"/>
                    <a:pt x="188" y="0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xmlns="" id="{5ED4D5C5-814C-413A-82BA-807685DC8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8760" y="0"/>
              <a:ext cx="578985" cy="930207"/>
            </a:xfrm>
            <a:custGeom>
              <a:avLst/>
              <a:gdLst>
                <a:gd name="T0" fmla="*/ 20 w 1110"/>
                <a:gd name="T1" fmla="*/ 1572 h 1572"/>
                <a:gd name="T2" fmla="*/ 1110 w 1110"/>
                <a:gd name="T3" fmla="*/ 0 h 1572"/>
                <a:gd name="T4" fmla="*/ 150 w 1110"/>
                <a:gd name="T5" fmla="*/ 0 h 1572"/>
                <a:gd name="T6" fmla="*/ 8 w 1110"/>
                <a:gd name="T7" fmla="*/ 948 h 1572"/>
                <a:gd name="T8" fmla="*/ 20 w 1110"/>
                <a:gd name="T9" fmla="*/ 1572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0" h="1572">
                  <a:moveTo>
                    <a:pt x="20" y="1572"/>
                  </a:moveTo>
                  <a:cubicBezTo>
                    <a:pt x="294" y="1032"/>
                    <a:pt x="667" y="504"/>
                    <a:pt x="1110" y="0"/>
                  </a:cubicBezTo>
                  <a:lnTo>
                    <a:pt x="150" y="0"/>
                  </a:lnTo>
                  <a:cubicBezTo>
                    <a:pt x="68" y="311"/>
                    <a:pt x="20" y="631"/>
                    <a:pt x="8" y="948"/>
                  </a:cubicBezTo>
                  <a:cubicBezTo>
                    <a:pt x="0" y="1157"/>
                    <a:pt x="5" y="1365"/>
                    <a:pt x="20" y="1572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46A95459-736C-4831-BB9D-866DD3C1F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6132201" cy="6858000"/>
            </a:xfrm>
            <a:custGeom>
              <a:avLst/>
              <a:gdLst>
                <a:gd name="connsiteX0" fmla="*/ 0 w 6132201"/>
                <a:gd name="connsiteY0" fmla="*/ 0 h 6858000"/>
                <a:gd name="connsiteX1" fmla="*/ 3581401 w 6132201"/>
                <a:gd name="connsiteY1" fmla="*/ 0 h 6858000"/>
                <a:gd name="connsiteX2" fmla="*/ 3997194 w 6132201"/>
                <a:gd name="connsiteY2" fmla="*/ 0 h 6858000"/>
                <a:gd name="connsiteX3" fmla="*/ 4240463 w 6132201"/>
                <a:gd name="connsiteY3" fmla="*/ 0 h 6858000"/>
                <a:gd name="connsiteX4" fmla="*/ 4457922 w 6132201"/>
                <a:gd name="connsiteY4" fmla="*/ 0 h 6858000"/>
                <a:gd name="connsiteX5" fmla="*/ 5088349 w 6132201"/>
                <a:gd name="connsiteY5" fmla="*/ 0 h 6858000"/>
                <a:gd name="connsiteX6" fmla="*/ 5014484 w 6132201"/>
                <a:gd name="connsiteY6" fmla="*/ 560223 h 6858000"/>
                <a:gd name="connsiteX7" fmla="*/ 5020726 w 6132201"/>
                <a:gd name="connsiteY7" fmla="*/ 928977 h 6858000"/>
                <a:gd name="connsiteX8" fmla="*/ 4848548 w 6132201"/>
                <a:gd name="connsiteY8" fmla="*/ 2708334 h 6858000"/>
                <a:gd name="connsiteX9" fmla="*/ 6009580 w 6132201"/>
                <a:gd name="connsiteY9" fmla="*/ 4502465 h 6858000"/>
                <a:gd name="connsiteX10" fmla="*/ 6131821 w 6132201"/>
                <a:gd name="connsiteY10" fmla="*/ 5460398 h 6858000"/>
                <a:gd name="connsiteX11" fmla="*/ 5912307 w 6132201"/>
                <a:gd name="connsiteY11" fmla="*/ 6858000 h 6858000"/>
                <a:gd name="connsiteX12" fmla="*/ 4457922 w 6132201"/>
                <a:gd name="connsiteY12" fmla="*/ 6858000 h 6858000"/>
                <a:gd name="connsiteX13" fmla="*/ 4240463 w 6132201"/>
                <a:gd name="connsiteY13" fmla="*/ 6858000 h 6858000"/>
                <a:gd name="connsiteX14" fmla="*/ 3997194 w 6132201"/>
                <a:gd name="connsiteY14" fmla="*/ 6858000 h 6858000"/>
                <a:gd name="connsiteX15" fmla="*/ 3581401 w 6132201"/>
                <a:gd name="connsiteY15" fmla="*/ 6858000 h 6858000"/>
                <a:gd name="connsiteX16" fmla="*/ 0 w 6132201"/>
                <a:gd name="connsiteY16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32201" h="6858000">
                  <a:moveTo>
                    <a:pt x="0" y="0"/>
                  </a:moveTo>
                  <a:lnTo>
                    <a:pt x="3581401" y="0"/>
                  </a:lnTo>
                  <a:lnTo>
                    <a:pt x="3997194" y="0"/>
                  </a:lnTo>
                  <a:lnTo>
                    <a:pt x="4240463" y="0"/>
                  </a:lnTo>
                  <a:lnTo>
                    <a:pt x="4457922" y="0"/>
                  </a:lnTo>
                  <a:lnTo>
                    <a:pt x="5088349" y="0"/>
                  </a:lnTo>
                  <a:cubicBezTo>
                    <a:pt x="5045694" y="183786"/>
                    <a:pt x="5020726" y="372891"/>
                    <a:pt x="5014484" y="560223"/>
                  </a:cubicBezTo>
                  <a:cubicBezTo>
                    <a:pt x="5010322" y="683732"/>
                    <a:pt x="5012923" y="806650"/>
                    <a:pt x="5020726" y="928977"/>
                  </a:cubicBezTo>
                  <a:cubicBezTo>
                    <a:pt x="4761158" y="1510474"/>
                    <a:pt x="4673249" y="2117382"/>
                    <a:pt x="4848548" y="2708334"/>
                  </a:cubicBezTo>
                  <a:cubicBezTo>
                    <a:pt x="5037892" y="3347153"/>
                    <a:pt x="5516453" y="3925695"/>
                    <a:pt x="6009580" y="4502465"/>
                  </a:cubicBezTo>
                  <a:cubicBezTo>
                    <a:pt x="6080844" y="4816260"/>
                    <a:pt x="6126619" y="5135375"/>
                    <a:pt x="6131821" y="5460398"/>
                  </a:cubicBezTo>
                  <a:cubicBezTo>
                    <a:pt x="6138583" y="5944388"/>
                    <a:pt x="6054835" y="6409468"/>
                    <a:pt x="5912307" y="6858000"/>
                  </a:cubicBezTo>
                  <a:lnTo>
                    <a:pt x="4457922" y="6858000"/>
                  </a:lnTo>
                  <a:lnTo>
                    <a:pt x="4240463" y="6858000"/>
                  </a:lnTo>
                  <a:lnTo>
                    <a:pt x="3997194" y="6858000"/>
                  </a:lnTo>
                  <a:lnTo>
                    <a:pt x="358140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282B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E052D6-66FC-4268-A6C3-F7A5DDCC0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2200" y="2038351"/>
            <a:ext cx="5221599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2027EB8-4C71-42A2-BA62-9E2BB59E3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2200" y="4518026"/>
            <a:ext cx="5221599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35D584-5761-4CBA-B895-EF1D20A6E4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186846" cy="365125"/>
          </a:xfrm>
        </p:spPr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32BA56-F224-48F7-86DD-DA7A08EE9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3741722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F81F5F-0A37-4D72-846B-6CAB9411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92041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E1D3A9B4-8BC2-4BE1-849F-1873A64C75BF}"/>
              </a:ext>
            </a:extLst>
          </p:cNvPr>
          <p:cNvGrpSpPr/>
          <p:nvPr/>
        </p:nvGrpSpPr>
        <p:grpSpPr>
          <a:xfrm>
            <a:off x="1" y="0"/>
            <a:ext cx="8789397" cy="6858000"/>
            <a:chOff x="1" y="0"/>
            <a:chExt cx="8789397" cy="6858000"/>
          </a:xfrm>
        </p:grpSpPr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xmlns="" id="{461532D0-F2F7-4378-A804-5DD82888F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397" y="4500561"/>
              <a:ext cx="1552001" cy="2357439"/>
            </a:xfrm>
            <a:custGeom>
              <a:avLst/>
              <a:gdLst>
                <a:gd name="T0" fmla="*/ 187 w 2984"/>
                <a:gd name="T1" fmla="*/ 0 h 3986"/>
                <a:gd name="T2" fmla="*/ 422 w 2984"/>
                <a:gd name="T3" fmla="*/ 1621 h 3986"/>
                <a:gd name="T4" fmla="*/ 0 w 2984"/>
                <a:gd name="T5" fmla="*/ 3986 h 3986"/>
                <a:gd name="T6" fmla="*/ 2984 w 2984"/>
                <a:gd name="T7" fmla="*/ 3986 h 3986"/>
                <a:gd name="T8" fmla="*/ 1947 w 2984"/>
                <a:gd name="T9" fmla="*/ 1956 h 3986"/>
                <a:gd name="T10" fmla="*/ 187 w 2984"/>
                <a:gd name="T11" fmla="*/ 0 h 3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4" h="3986">
                  <a:moveTo>
                    <a:pt x="187" y="0"/>
                  </a:moveTo>
                  <a:cubicBezTo>
                    <a:pt x="324" y="531"/>
                    <a:pt x="412" y="1071"/>
                    <a:pt x="422" y="1621"/>
                  </a:cubicBezTo>
                  <a:cubicBezTo>
                    <a:pt x="435" y="2440"/>
                    <a:pt x="274" y="3227"/>
                    <a:pt x="0" y="3986"/>
                  </a:cubicBezTo>
                  <a:lnTo>
                    <a:pt x="2984" y="3986"/>
                  </a:lnTo>
                  <a:cubicBezTo>
                    <a:pt x="2777" y="3291"/>
                    <a:pt x="2432" y="2609"/>
                    <a:pt x="1947" y="1956"/>
                  </a:cubicBezTo>
                  <a:cubicBezTo>
                    <a:pt x="1448" y="1286"/>
                    <a:pt x="812" y="643"/>
                    <a:pt x="187" y="0"/>
                  </a:cubicBezTo>
                </a:path>
              </a:pathLst>
            </a:custGeom>
            <a:gradFill>
              <a:gsLst>
                <a:gs pos="0">
                  <a:srgbClr val="FF70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xmlns="" id="{047F238B-A1D4-42F8-8D7C-BA47C4727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993" y="930207"/>
              <a:ext cx="1338904" cy="3570356"/>
            </a:xfrm>
            <a:custGeom>
              <a:avLst/>
              <a:gdLst>
                <a:gd name="T0" fmla="*/ 337 w 2569"/>
                <a:gd name="T1" fmla="*/ 3011 h 6047"/>
                <a:gd name="T2" fmla="*/ 2569 w 2569"/>
                <a:gd name="T3" fmla="*/ 6047 h 6047"/>
                <a:gd name="T4" fmla="*/ 1672 w 2569"/>
                <a:gd name="T5" fmla="*/ 3533 h 6047"/>
                <a:gd name="T6" fmla="*/ 668 w 2569"/>
                <a:gd name="T7" fmla="*/ 0 h 6047"/>
                <a:gd name="T8" fmla="*/ 337 w 2569"/>
                <a:gd name="T9" fmla="*/ 3011 h 6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9" h="6047">
                  <a:moveTo>
                    <a:pt x="337" y="3011"/>
                  </a:moveTo>
                  <a:cubicBezTo>
                    <a:pt x="701" y="4092"/>
                    <a:pt x="1621" y="5071"/>
                    <a:pt x="2569" y="6047"/>
                  </a:cubicBezTo>
                  <a:cubicBezTo>
                    <a:pt x="2349" y="5190"/>
                    <a:pt x="2006" y="4355"/>
                    <a:pt x="1672" y="3533"/>
                  </a:cubicBezTo>
                  <a:cubicBezTo>
                    <a:pt x="1211" y="2394"/>
                    <a:pt x="756" y="1216"/>
                    <a:pt x="668" y="0"/>
                  </a:cubicBezTo>
                  <a:cubicBezTo>
                    <a:pt x="169" y="984"/>
                    <a:pt x="0" y="2011"/>
                    <a:pt x="337" y="3011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xmlns="" id="{822F68DC-CA2A-4A80-96F1-4DD8C8D5E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719" y="4500561"/>
              <a:ext cx="1556023" cy="2357439"/>
            </a:xfrm>
            <a:custGeom>
              <a:avLst/>
              <a:gdLst>
                <a:gd name="T0" fmla="*/ 188 w 2985"/>
                <a:gd name="T1" fmla="*/ 0 h 3986"/>
                <a:gd name="T2" fmla="*/ 422 w 2985"/>
                <a:gd name="T3" fmla="*/ 1621 h 3986"/>
                <a:gd name="T4" fmla="*/ 0 w 2985"/>
                <a:gd name="T5" fmla="*/ 3986 h 3986"/>
                <a:gd name="T6" fmla="*/ 2985 w 2985"/>
                <a:gd name="T7" fmla="*/ 3986 h 3986"/>
                <a:gd name="T8" fmla="*/ 1947 w 2985"/>
                <a:gd name="T9" fmla="*/ 1956 h 3986"/>
                <a:gd name="T10" fmla="*/ 188 w 2985"/>
                <a:gd name="T11" fmla="*/ 0 h 3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5" h="3986">
                  <a:moveTo>
                    <a:pt x="188" y="0"/>
                  </a:moveTo>
                  <a:cubicBezTo>
                    <a:pt x="324" y="531"/>
                    <a:pt x="413" y="1071"/>
                    <a:pt x="422" y="1621"/>
                  </a:cubicBezTo>
                  <a:cubicBezTo>
                    <a:pt x="436" y="2440"/>
                    <a:pt x="275" y="3227"/>
                    <a:pt x="0" y="3986"/>
                  </a:cubicBezTo>
                  <a:lnTo>
                    <a:pt x="2985" y="3986"/>
                  </a:lnTo>
                  <a:cubicBezTo>
                    <a:pt x="2777" y="3291"/>
                    <a:pt x="2433" y="2609"/>
                    <a:pt x="1947" y="1956"/>
                  </a:cubicBezTo>
                  <a:cubicBezTo>
                    <a:pt x="1449" y="1286"/>
                    <a:pt x="812" y="643"/>
                    <a:pt x="188" y="0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xmlns="" id="{5ED4D5C5-814C-413A-82BA-807685DC8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2735" y="0"/>
              <a:ext cx="578985" cy="930207"/>
            </a:xfrm>
            <a:custGeom>
              <a:avLst/>
              <a:gdLst>
                <a:gd name="T0" fmla="*/ 20 w 1110"/>
                <a:gd name="T1" fmla="*/ 1572 h 1572"/>
                <a:gd name="T2" fmla="*/ 1110 w 1110"/>
                <a:gd name="T3" fmla="*/ 0 h 1572"/>
                <a:gd name="T4" fmla="*/ 150 w 1110"/>
                <a:gd name="T5" fmla="*/ 0 h 1572"/>
                <a:gd name="T6" fmla="*/ 8 w 1110"/>
                <a:gd name="T7" fmla="*/ 948 h 1572"/>
                <a:gd name="T8" fmla="*/ 20 w 1110"/>
                <a:gd name="T9" fmla="*/ 1572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0" h="1572">
                  <a:moveTo>
                    <a:pt x="20" y="1572"/>
                  </a:moveTo>
                  <a:cubicBezTo>
                    <a:pt x="294" y="1032"/>
                    <a:pt x="667" y="504"/>
                    <a:pt x="1110" y="0"/>
                  </a:cubicBezTo>
                  <a:lnTo>
                    <a:pt x="150" y="0"/>
                  </a:lnTo>
                  <a:cubicBezTo>
                    <a:pt x="68" y="311"/>
                    <a:pt x="20" y="631"/>
                    <a:pt x="8" y="948"/>
                  </a:cubicBezTo>
                  <a:cubicBezTo>
                    <a:pt x="0" y="1157"/>
                    <a:pt x="5" y="1365"/>
                    <a:pt x="20" y="1572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674D0AB1-240C-4DE1-8B72-031F717AB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" y="0"/>
              <a:ext cx="7456175" cy="6858000"/>
            </a:xfrm>
            <a:custGeom>
              <a:avLst/>
              <a:gdLst>
                <a:gd name="connsiteX0" fmla="*/ 0 w 7456175"/>
                <a:gd name="connsiteY0" fmla="*/ 0 h 6858000"/>
                <a:gd name="connsiteX1" fmla="*/ 1323974 w 7456175"/>
                <a:gd name="connsiteY1" fmla="*/ 0 h 6858000"/>
                <a:gd name="connsiteX2" fmla="*/ 3049581 w 7456175"/>
                <a:gd name="connsiteY2" fmla="*/ 0 h 6858000"/>
                <a:gd name="connsiteX3" fmla="*/ 3403631 w 7456175"/>
                <a:gd name="connsiteY3" fmla="*/ 0 h 6858000"/>
                <a:gd name="connsiteX4" fmla="*/ 3610776 w 7456175"/>
                <a:gd name="connsiteY4" fmla="*/ 0 h 6858000"/>
                <a:gd name="connsiteX5" fmla="*/ 3795943 w 7456175"/>
                <a:gd name="connsiteY5" fmla="*/ 0 h 6858000"/>
                <a:gd name="connsiteX6" fmla="*/ 4332755 w 7456175"/>
                <a:gd name="connsiteY6" fmla="*/ 0 h 6858000"/>
                <a:gd name="connsiteX7" fmla="*/ 4905375 w 7456175"/>
                <a:gd name="connsiteY7" fmla="*/ 0 h 6858000"/>
                <a:gd name="connsiteX8" fmla="*/ 5321168 w 7456175"/>
                <a:gd name="connsiteY8" fmla="*/ 0 h 6858000"/>
                <a:gd name="connsiteX9" fmla="*/ 5564437 w 7456175"/>
                <a:gd name="connsiteY9" fmla="*/ 0 h 6858000"/>
                <a:gd name="connsiteX10" fmla="*/ 5781896 w 7456175"/>
                <a:gd name="connsiteY10" fmla="*/ 0 h 6858000"/>
                <a:gd name="connsiteX11" fmla="*/ 6412323 w 7456175"/>
                <a:gd name="connsiteY11" fmla="*/ 0 h 6858000"/>
                <a:gd name="connsiteX12" fmla="*/ 6338458 w 7456175"/>
                <a:gd name="connsiteY12" fmla="*/ 560223 h 6858000"/>
                <a:gd name="connsiteX13" fmla="*/ 6344700 w 7456175"/>
                <a:gd name="connsiteY13" fmla="*/ 928977 h 6858000"/>
                <a:gd name="connsiteX14" fmla="*/ 6172522 w 7456175"/>
                <a:gd name="connsiteY14" fmla="*/ 2708334 h 6858000"/>
                <a:gd name="connsiteX15" fmla="*/ 7333554 w 7456175"/>
                <a:gd name="connsiteY15" fmla="*/ 4502465 h 6858000"/>
                <a:gd name="connsiteX16" fmla="*/ 7455795 w 7456175"/>
                <a:gd name="connsiteY16" fmla="*/ 5460398 h 6858000"/>
                <a:gd name="connsiteX17" fmla="*/ 7236281 w 7456175"/>
                <a:gd name="connsiteY17" fmla="*/ 6858000 h 6858000"/>
                <a:gd name="connsiteX18" fmla="*/ 5781896 w 7456175"/>
                <a:gd name="connsiteY18" fmla="*/ 6858000 h 6858000"/>
                <a:gd name="connsiteX19" fmla="*/ 5564437 w 7456175"/>
                <a:gd name="connsiteY19" fmla="*/ 6858000 h 6858000"/>
                <a:gd name="connsiteX20" fmla="*/ 5321168 w 7456175"/>
                <a:gd name="connsiteY20" fmla="*/ 6858000 h 6858000"/>
                <a:gd name="connsiteX21" fmla="*/ 5034359 w 7456175"/>
                <a:gd name="connsiteY21" fmla="*/ 6858000 h 6858000"/>
                <a:gd name="connsiteX22" fmla="*/ 4905375 w 7456175"/>
                <a:gd name="connsiteY22" fmla="*/ 6858000 h 6858000"/>
                <a:gd name="connsiteX23" fmla="*/ 3795943 w 7456175"/>
                <a:gd name="connsiteY23" fmla="*/ 6858000 h 6858000"/>
                <a:gd name="connsiteX24" fmla="*/ 3610776 w 7456175"/>
                <a:gd name="connsiteY24" fmla="*/ 6858000 h 6858000"/>
                <a:gd name="connsiteX25" fmla="*/ 3403631 w 7456175"/>
                <a:gd name="connsiteY25" fmla="*/ 6858000 h 6858000"/>
                <a:gd name="connsiteX26" fmla="*/ 3049581 w 7456175"/>
                <a:gd name="connsiteY26" fmla="*/ 6858000 h 6858000"/>
                <a:gd name="connsiteX27" fmla="*/ 1323974 w 7456175"/>
                <a:gd name="connsiteY27" fmla="*/ 6858000 h 6858000"/>
                <a:gd name="connsiteX28" fmla="*/ 0 w 7456175"/>
                <a:gd name="connsiteY28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456175" h="6858000">
                  <a:moveTo>
                    <a:pt x="0" y="0"/>
                  </a:moveTo>
                  <a:lnTo>
                    <a:pt x="1323974" y="0"/>
                  </a:lnTo>
                  <a:lnTo>
                    <a:pt x="3049581" y="0"/>
                  </a:lnTo>
                  <a:lnTo>
                    <a:pt x="3403631" y="0"/>
                  </a:lnTo>
                  <a:lnTo>
                    <a:pt x="3610776" y="0"/>
                  </a:lnTo>
                  <a:lnTo>
                    <a:pt x="3795943" y="0"/>
                  </a:lnTo>
                  <a:lnTo>
                    <a:pt x="4332755" y="0"/>
                  </a:lnTo>
                  <a:lnTo>
                    <a:pt x="4905375" y="0"/>
                  </a:lnTo>
                  <a:lnTo>
                    <a:pt x="5321168" y="0"/>
                  </a:lnTo>
                  <a:lnTo>
                    <a:pt x="5564437" y="0"/>
                  </a:lnTo>
                  <a:lnTo>
                    <a:pt x="5781896" y="0"/>
                  </a:lnTo>
                  <a:lnTo>
                    <a:pt x="6412323" y="0"/>
                  </a:lnTo>
                  <a:cubicBezTo>
                    <a:pt x="6369668" y="183786"/>
                    <a:pt x="6344700" y="372891"/>
                    <a:pt x="6338458" y="560223"/>
                  </a:cubicBezTo>
                  <a:cubicBezTo>
                    <a:pt x="6334296" y="683732"/>
                    <a:pt x="6336897" y="806650"/>
                    <a:pt x="6344700" y="928977"/>
                  </a:cubicBezTo>
                  <a:cubicBezTo>
                    <a:pt x="6085132" y="1510474"/>
                    <a:pt x="5997223" y="2117382"/>
                    <a:pt x="6172522" y="2708334"/>
                  </a:cubicBezTo>
                  <a:cubicBezTo>
                    <a:pt x="6361866" y="3347153"/>
                    <a:pt x="6840427" y="3925695"/>
                    <a:pt x="7333554" y="4502465"/>
                  </a:cubicBezTo>
                  <a:cubicBezTo>
                    <a:pt x="7404818" y="4816260"/>
                    <a:pt x="7450593" y="5135375"/>
                    <a:pt x="7455795" y="5460398"/>
                  </a:cubicBezTo>
                  <a:cubicBezTo>
                    <a:pt x="7462557" y="5944388"/>
                    <a:pt x="7378809" y="6409468"/>
                    <a:pt x="7236281" y="6858000"/>
                  </a:cubicBezTo>
                  <a:lnTo>
                    <a:pt x="5781896" y="6858000"/>
                  </a:lnTo>
                  <a:lnTo>
                    <a:pt x="5564437" y="6858000"/>
                  </a:lnTo>
                  <a:lnTo>
                    <a:pt x="5321168" y="6858000"/>
                  </a:lnTo>
                  <a:lnTo>
                    <a:pt x="5034359" y="6858000"/>
                  </a:lnTo>
                  <a:lnTo>
                    <a:pt x="4905375" y="6858000"/>
                  </a:lnTo>
                  <a:lnTo>
                    <a:pt x="3795943" y="6858000"/>
                  </a:lnTo>
                  <a:lnTo>
                    <a:pt x="3610776" y="6858000"/>
                  </a:lnTo>
                  <a:lnTo>
                    <a:pt x="3403631" y="6858000"/>
                  </a:lnTo>
                  <a:lnTo>
                    <a:pt x="3049581" y="6858000"/>
                  </a:lnTo>
                  <a:lnTo>
                    <a:pt x="132397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282B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E052D6-66FC-4268-A6C3-F7A5DDCC0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426" y="1193005"/>
            <a:ext cx="5569742" cy="2387600"/>
          </a:xfrm>
        </p:spPr>
        <p:txBody>
          <a:bodyPr anchor="b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2027EB8-4C71-42A2-BA62-9E2BB59E3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26" y="3672680"/>
            <a:ext cx="556974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35D584-5761-4CBA-B895-EF1D20A6E4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186846" cy="365125"/>
          </a:xfrm>
        </p:spPr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32BA56-F224-48F7-86DD-DA7A08EE9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3741722" cy="365125"/>
          </a:xfrm>
        </p:spPr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F81F5F-0A37-4D72-846B-6CAB9411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xmlns="" id="{4BC054B0-8E97-41E7-ACAF-7BC756D319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3341" y="0"/>
            <a:ext cx="5848659" cy="6858000"/>
          </a:xfrm>
          <a:custGeom>
            <a:avLst/>
            <a:gdLst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1077198 w 5848659"/>
              <a:gd name="connsiteY6" fmla="*/ 4975701 h 6858000"/>
              <a:gd name="connsiteX7" fmla="*/ 1078454 w 5848659"/>
              <a:gd name="connsiteY7" fmla="*/ 4987754 h 6858000"/>
              <a:gd name="connsiteX8" fmla="*/ 1077027 w 5848659"/>
              <a:gd name="connsiteY8" fmla="*/ 4986041 h 6858000"/>
              <a:gd name="connsiteX9" fmla="*/ 1076107 w 5848659"/>
              <a:gd name="connsiteY9" fmla="*/ 4977221 h 6858000"/>
              <a:gd name="connsiteX10" fmla="*/ 990213 w 5848659"/>
              <a:gd name="connsiteY10" fmla="*/ 4502465 h 6858000"/>
              <a:gd name="connsiteX11" fmla="*/ 456073 w 5848659"/>
              <a:gd name="connsiteY11" fmla="*/ 3849766 h 6858000"/>
              <a:gd name="connsiteX12" fmla="*/ 356143 w 5848659"/>
              <a:gd name="connsiteY12" fmla="*/ 3711930 h 6858000"/>
              <a:gd name="connsiteX13" fmla="*/ 455387 w 5848659"/>
              <a:gd name="connsiteY13" fmla="*/ 3848436 h 6858000"/>
              <a:gd name="connsiteX14" fmla="*/ 990555 w 5848659"/>
              <a:gd name="connsiteY14" fmla="*/ 4500563 h 6858000"/>
              <a:gd name="connsiteX15" fmla="*/ 523059 w 5848659"/>
              <a:gd name="connsiteY15" fmla="*/ 3016211 h 6858000"/>
              <a:gd name="connsiteX16" fmla="*/ 25595 w 5848659"/>
              <a:gd name="connsiteY16" fmla="*/ 1198393 h 6858000"/>
              <a:gd name="connsiteX17" fmla="*/ 0 w 5848659"/>
              <a:gd name="connsiteY17" fmla="*/ 932318 h 6858000"/>
              <a:gd name="connsiteX18" fmla="*/ 1359 w 5848659"/>
              <a:gd name="connsiteY18" fmla="*/ 928977 h 6858000"/>
              <a:gd name="connsiteX19" fmla="*/ 1286 w 5848659"/>
              <a:gd name="connsiteY19" fmla="*/ 927223 h 6858000"/>
              <a:gd name="connsiteX20" fmla="*/ 116461 w 5848659"/>
              <a:gd name="connsiteY20" fmla="*/ 691997 h 6858000"/>
              <a:gd name="connsiteX21" fmla="*/ 568378 w 5848659"/>
              <a:gd name="connsiteY21" fmla="*/ 0 h 6858000"/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1077198 w 5848659"/>
              <a:gd name="connsiteY6" fmla="*/ 4975701 h 6858000"/>
              <a:gd name="connsiteX7" fmla="*/ 1078454 w 5848659"/>
              <a:gd name="connsiteY7" fmla="*/ 4987754 h 6858000"/>
              <a:gd name="connsiteX8" fmla="*/ 1077027 w 5848659"/>
              <a:gd name="connsiteY8" fmla="*/ 4986041 h 6858000"/>
              <a:gd name="connsiteX9" fmla="*/ 1076107 w 5848659"/>
              <a:gd name="connsiteY9" fmla="*/ 4977221 h 6858000"/>
              <a:gd name="connsiteX10" fmla="*/ 990213 w 5848659"/>
              <a:gd name="connsiteY10" fmla="*/ 4502465 h 6858000"/>
              <a:gd name="connsiteX11" fmla="*/ 456073 w 5848659"/>
              <a:gd name="connsiteY11" fmla="*/ 3849766 h 6858000"/>
              <a:gd name="connsiteX12" fmla="*/ 455387 w 5848659"/>
              <a:gd name="connsiteY12" fmla="*/ 3848436 h 6858000"/>
              <a:gd name="connsiteX13" fmla="*/ 990555 w 5848659"/>
              <a:gd name="connsiteY13" fmla="*/ 4500563 h 6858000"/>
              <a:gd name="connsiteX14" fmla="*/ 523059 w 5848659"/>
              <a:gd name="connsiteY14" fmla="*/ 3016211 h 6858000"/>
              <a:gd name="connsiteX15" fmla="*/ 25595 w 5848659"/>
              <a:gd name="connsiteY15" fmla="*/ 1198393 h 6858000"/>
              <a:gd name="connsiteX16" fmla="*/ 0 w 5848659"/>
              <a:gd name="connsiteY16" fmla="*/ 932318 h 6858000"/>
              <a:gd name="connsiteX17" fmla="*/ 1359 w 5848659"/>
              <a:gd name="connsiteY17" fmla="*/ 928977 h 6858000"/>
              <a:gd name="connsiteX18" fmla="*/ 1286 w 5848659"/>
              <a:gd name="connsiteY18" fmla="*/ 927223 h 6858000"/>
              <a:gd name="connsiteX19" fmla="*/ 116461 w 5848659"/>
              <a:gd name="connsiteY19" fmla="*/ 691997 h 6858000"/>
              <a:gd name="connsiteX20" fmla="*/ 568378 w 5848659"/>
              <a:gd name="connsiteY20" fmla="*/ 0 h 6858000"/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1077198 w 5848659"/>
              <a:gd name="connsiteY6" fmla="*/ 4975701 h 6858000"/>
              <a:gd name="connsiteX7" fmla="*/ 1078454 w 5848659"/>
              <a:gd name="connsiteY7" fmla="*/ 4987754 h 6858000"/>
              <a:gd name="connsiteX8" fmla="*/ 1077027 w 5848659"/>
              <a:gd name="connsiteY8" fmla="*/ 4986041 h 6858000"/>
              <a:gd name="connsiteX9" fmla="*/ 1076107 w 5848659"/>
              <a:gd name="connsiteY9" fmla="*/ 4977221 h 6858000"/>
              <a:gd name="connsiteX10" fmla="*/ 990213 w 5848659"/>
              <a:gd name="connsiteY10" fmla="*/ 4502465 h 6858000"/>
              <a:gd name="connsiteX11" fmla="*/ 456073 w 5848659"/>
              <a:gd name="connsiteY11" fmla="*/ 3849766 h 6858000"/>
              <a:gd name="connsiteX12" fmla="*/ 990555 w 5848659"/>
              <a:gd name="connsiteY12" fmla="*/ 4500563 h 6858000"/>
              <a:gd name="connsiteX13" fmla="*/ 523059 w 5848659"/>
              <a:gd name="connsiteY13" fmla="*/ 3016211 h 6858000"/>
              <a:gd name="connsiteX14" fmla="*/ 25595 w 5848659"/>
              <a:gd name="connsiteY14" fmla="*/ 1198393 h 6858000"/>
              <a:gd name="connsiteX15" fmla="*/ 0 w 5848659"/>
              <a:gd name="connsiteY15" fmla="*/ 932318 h 6858000"/>
              <a:gd name="connsiteX16" fmla="*/ 1359 w 5848659"/>
              <a:gd name="connsiteY16" fmla="*/ 928977 h 6858000"/>
              <a:gd name="connsiteX17" fmla="*/ 1286 w 5848659"/>
              <a:gd name="connsiteY17" fmla="*/ 927223 h 6858000"/>
              <a:gd name="connsiteX18" fmla="*/ 116461 w 5848659"/>
              <a:gd name="connsiteY18" fmla="*/ 691997 h 6858000"/>
              <a:gd name="connsiteX19" fmla="*/ 568378 w 5848659"/>
              <a:gd name="connsiteY19" fmla="*/ 0 h 6858000"/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1077198 w 5848659"/>
              <a:gd name="connsiteY6" fmla="*/ 4975701 h 6858000"/>
              <a:gd name="connsiteX7" fmla="*/ 1078454 w 5848659"/>
              <a:gd name="connsiteY7" fmla="*/ 4987754 h 6858000"/>
              <a:gd name="connsiteX8" fmla="*/ 1077027 w 5848659"/>
              <a:gd name="connsiteY8" fmla="*/ 4986041 h 6858000"/>
              <a:gd name="connsiteX9" fmla="*/ 1076107 w 5848659"/>
              <a:gd name="connsiteY9" fmla="*/ 4977221 h 6858000"/>
              <a:gd name="connsiteX10" fmla="*/ 990213 w 5848659"/>
              <a:gd name="connsiteY10" fmla="*/ 4502465 h 6858000"/>
              <a:gd name="connsiteX11" fmla="*/ 990555 w 5848659"/>
              <a:gd name="connsiteY11" fmla="*/ 4500563 h 6858000"/>
              <a:gd name="connsiteX12" fmla="*/ 523059 w 5848659"/>
              <a:gd name="connsiteY12" fmla="*/ 3016211 h 6858000"/>
              <a:gd name="connsiteX13" fmla="*/ 25595 w 5848659"/>
              <a:gd name="connsiteY13" fmla="*/ 1198393 h 6858000"/>
              <a:gd name="connsiteX14" fmla="*/ 0 w 5848659"/>
              <a:gd name="connsiteY14" fmla="*/ 932318 h 6858000"/>
              <a:gd name="connsiteX15" fmla="*/ 1359 w 5848659"/>
              <a:gd name="connsiteY15" fmla="*/ 928977 h 6858000"/>
              <a:gd name="connsiteX16" fmla="*/ 1286 w 5848659"/>
              <a:gd name="connsiteY16" fmla="*/ 927223 h 6858000"/>
              <a:gd name="connsiteX17" fmla="*/ 116461 w 5848659"/>
              <a:gd name="connsiteY17" fmla="*/ 691997 h 6858000"/>
              <a:gd name="connsiteX18" fmla="*/ 568378 w 5848659"/>
              <a:gd name="connsiteY18" fmla="*/ 0 h 6858000"/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1077198 w 5848659"/>
              <a:gd name="connsiteY6" fmla="*/ 4975701 h 6858000"/>
              <a:gd name="connsiteX7" fmla="*/ 1078454 w 5848659"/>
              <a:gd name="connsiteY7" fmla="*/ 4987754 h 6858000"/>
              <a:gd name="connsiteX8" fmla="*/ 1077027 w 5848659"/>
              <a:gd name="connsiteY8" fmla="*/ 4986041 h 6858000"/>
              <a:gd name="connsiteX9" fmla="*/ 990213 w 5848659"/>
              <a:gd name="connsiteY9" fmla="*/ 4502465 h 6858000"/>
              <a:gd name="connsiteX10" fmla="*/ 990555 w 5848659"/>
              <a:gd name="connsiteY10" fmla="*/ 4500563 h 6858000"/>
              <a:gd name="connsiteX11" fmla="*/ 523059 w 5848659"/>
              <a:gd name="connsiteY11" fmla="*/ 3016211 h 6858000"/>
              <a:gd name="connsiteX12" fmla="*/ 25595 w 5848659"/>
              <a:gd name="connsiteY12" fmla="*/ 1198393 h 6858000"/>
              <a:gd name="connsiteX13" fmla="*/ 0 w 5848659"/>
              <a:gd name="connsiteY13" fmla="*/ 932318 h 6858000"/>
              <a:gd name="connsiteX14" fmla="*/ 1359 w 5848659"/>
              <a:gd name="connsiteY14" fmla="*/ 928977 h 6858000"/>
              <a:gd name="connsiteX15" fmla="*/ 1286 w 5848659"/>
              <a:gd name="connsiteY15" fmla="*/ 927223 h 6858000"/>
              <a:gd name="connsiteX16" fmla="*/ 116461 w 5848659"/>
              <a:gd name="connsiteY16" fmla="*/ 691997 h 6858000"/>
              <a:gd name="connsiteX17" fmla="*/ 568378 w 5848659"/>
              <a:gd name="connsiteY17" fmla="*/ 0 h 6858000"/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1077198 w 5848659"/>
              <a:gd name="connsiteY6" fmla="*/ 4975701 h 6858000"/>
              <a:gd name="connsiteX7" fmla="*/ 1078454 w 5848659"/>
              <a:gd name="connsiteY7" fmla="*/ 4987754 h 6858000"/>
              <a:gd name="connsiteX8" fmla="*/ 990213 w 5848659"/>
              <a:gd name="connsiteY8" fmla="*/ 4502465 h 6858000"/>
              <a:gd name="connsiteX9" fmla="*/ 990555 w 5848659"/>
              <a:gd name="connsiteY9" fmla="*/ 4500563 h 6858000"/>
              <a:gd name="connsiteX10" fmla="*/ 523059 w 5848659"/>
              <a:gd name="connsiteY10" fmla="*/ 3016211 h 6858000"/>
              <a:gd name="connsiteX11" fmla="*/ 25595 w 5848659"/>
              <a:gd name="connsiteY11" fmla="*/ 1198393 h 6858000"/>
              <a:gd name="connsiteX12" fmla="*/ 0 w 5848659"/>
              <a:gd name="connsiteY12" fmla="*/ 932318 h 6858000"/>
              <a:gd name="connsiteX13" fmla="*/ 1359 w 5848659"/>
              <a:gd name="connsiteY13" fmla="*/ 928977 h 6858000"/>
              <a:gd name="connsiteX14" fmla="*/ 1286 w 5848659"/>
              <a:gd name="connsiteY14" fmla="*/ 927223 h 6858000"/>
              <a:gd name="connsiteX15" fmla="*/ 116461 w 5848659"/>
              <a:gd name="connsiteY15" fmla="*/ 691997 h 6858000"/>
              <a:gd name="connsiteX16" fmla="*/ 568378 w 5848659"/>
              <a:gd name="connsiteY16" fmla="*/ 0 h 6858000"/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1077198 w 5848659"/>
              <a:gd name="connsiteY6" fmla="*/ 4975701 h 6858000"/>
              <a:gd name="connsiteX7" fmla="*/ 990213 w 5848659"/>
              <a:gd name="connsiteY7" fmla="*/ 4502465 h 6858000"/>
              <a:gd name="connsiteX8" fmla="*/ 990555 w 5848659"/>
              <a:gd name="connsiteY8" fmla="*/ 4500563 h 6858000"/>
              <a:gd name="connsiteX9" fmla="*/ 523059 w 5848659"/>
              <a:gd name="connsiteY9" fmla="*/ 3016211 h 6858000"/>
              <a:gd name="connsiteX10" fmla="*/ 25595 w 5848659"/>
              <a:gd name="connsiteY10" fmla="*/ 1198393 h 6858000"/>
              <a:gd name="connsiteX11" fmla="*/ 0 w 5848659"/>
              <a:gd name="connsiteY11" fmla="*/ 932318 h 6858000"/>
              <a:gd name="connsiteX12" fmla="*/ 1359 w 5848659"/>
              <a:gd name="connsiteY12" fmla="*/ 928977 h 6858000"/>
              <a:gd name="connsiteX13" fmla="*/ 1286 w 5848659"/>
              <a:gd name="connsiteY13" fmla="*/ 927223 h 6858000"/>
              <a:gd name="connsiteX14" fmla="*/ 116461 w 5848659"/>
              <a:gd name="connsiteY14" fmla="*/ 691997 h 6858000"/>
              <a:gd name="connsiteX15" fmla="*/ 568378 w 5848659"/>
              <a:gd name="connsiteY15" fmla="*/ 0 h 6858000"/>
              <a:gd name="connsiteX0" fmla="*/ 568378 w 5848659"/>
              <a:gd name="connsiteY0" fmla="*/ 0 h 6858000"/>
              <a:gd name="connsiteX1" fmla="*/ 5848659 w 5848659"/>
              <a:gd name="connsiteY1" fmla="*/ 0 h 6858000"/>
              <a:gd name="connsiteX2" fmla="*/ 5848659 w 5848659"/>
              <a:gd name="connsiteY2" fmla="*/ 6858000 h 6858000"/>
              <a:gd name="connsiteX3" fmla="*/ 2446056 w 5848659"/>
              <a:gd name="connsiteY3" fmla="*/ 6858000 h 6858000"/>
              <a:gd name="connsiteX4" fmla="*/ 1906704 w 5848659"/>
              <a:gd name="connsiteY4" fmla="*/ 5657398 h 6858000"/>
              <a:gd name="connsiteX5" fmla="*/ 991315 w 5848659"/>
              <a:gd name="connsiteY5" fmla="*/ 4500561 h 6858000"/>
              <a:gd name="connsiteX6" fmla="*/ 990213 w 5848659"/>
              <a:gd name="connsiteY6" fmla="*/ 4502465 h 6858000"/>
              <a:gd name="connsiteX7" fmla="*/ 990555 w 5848659"/>
              <a:gd name="connsiteY7" fmla="*/ 4500563 h 6858000"/>
              <a:gd name="connsiteX8" fmla="*/ 523059 w 5848659"/>
              <a:gd name="connsiteY8" fmla="*/ 3016211 h 6858000"/>
              <a:gd name="connsiteX9" fmla="*/ 25595 w 5848659"/>
              <a:gd name="connsiteY9" fmla="*/ 1198393 h 6858000"/>
              <a:gd name="connsiteX10" fmla="*/ 0 w 5848659"/>
              <a:gd name="connsiteY10" fmla="*/ 932318 h 6858000"/>
              <a:gd name="connsiteX11" fmla="*/ 1359 w 5848659"/>
              <a:gd name="connsiteY11" fmla="*/ 928977 h 6858000"/>
              <a:gd name="connsiteX12" fmla="*/ 1286 w 5848659"/>
              <a:gd name="connsiteY12" fmla="*/ 927223 h 6858000"/>
              <a:gd name="connsiteX13" fmla="*/ 116461 w 5848659"/>
              <a:gd name="connsiteY13" fmla="*/ 691997 h 6858000"/>
              <a:gd name="connsiteX14" fmla="*/ 568378 w 5848659"/>
              <a:gd name="connsiteY1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48659" h="6858000">
                <a:moveTo>
                  <a:pt x="568378" y="0"/>
                </a:moveTo>
                <a:lnTo>
                  <a:pt x="5848659" y="0"/>
                </a:lnTo>
                <a:lnTo>
                  <a:pt x="5848659" y="6858000"/>
                </a:lnTo>
                <a:lnTo>
                  <a:pt x="2446056" y="6858000"/>
                </a:lnTo>
                <a:cubicBezTo>
                  <a:pt x="2338394" y="6446957"/>
                  <a:pt x="2158957" y="6043601"/>
                  <a:pt x="1906704" y="5657398"/>
                </a:cubicBezTo>
                <a:cubicBezTo>
                  <a:pt x="1647171" y="5261140"/>
                  <a:pt x="1316383" y="4880851"/>
                  <a:pt x="991315" y="4500561"/>
                </a:cubicBezTo>
                <a:cubicBezTo>
                  <a:pt x="838567" y="4308072"/>
                  <a:pt x="990340" y="4502465"/>
                  <a:pt x="990213" y="4502465"/>
                </a:cubicBezTo>
                <a:cubicBezTo>
                  <a:pt x="975954" y="4423022"/>
                  <a:pt x="1068414" y="4748272"/>
                  <a:pt x="990555" y="4500563"/>
                </a:cubicBezTo>
                <a:cubicBezTo>
                  <a:pt x="875896" y="3994561"/>
                  <a:pt x="697132" y="3501548"/>
                  <a:pt x="523059" y="3016211"/>
                </a:cubicBezTo>
                <a:cubicBezTo>
                  <a:pt x="312829" y="2427770"/>
                  <a:pt x="104993" y="1821698"/>
                  <a:pt x="25595" y="1198393"/>
                </a:cubicBezTo>
                <a:lnTo>
                  <a:pt x="0" y="932318"/>
                </a:lnTo>
                <a:lnTo>
                  <a:pt x="1359" y="928977"/>
                </a:lnTo>
                <a:cubicBezTo>
                  <a:pt x="1335" y="928392"/>
                  <a:pt x="1310" y="927808"/>
                  <a:pt x="1286" y="927223"/>
                </a:cubicBezTo>
                <a:lnTo>
                  <a:pt x="116461" y="691997"/>
                </a:lnTo>
                <a:cubicBezTo>
                  <a:pt x="242308" y="455340"/>
                  <a:pt x="395073" y="223676"/>
                  <a:pt x="5683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66405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904E15-8997-4B6C-A126-C2EC56A3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4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A54D20-7947-426C-9790-3C1E30EE5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25625"/>
            <a:ext cx="77724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3BA331-8423-4DB7-B4B5-18BF81445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641610-9BF8-4C16-9F39-D8D26718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FB5003-AA53-433A-A581-1C01FE0DC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C03C3-9B74-4711-BE50-427576CCF262}" type="datetimeFigureOut">
              <a:rPr lang="en-US" smtClean="0"/>
              <a:pPr/>
              <a:t>8/29/2020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2231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EF2B04-0488-4236-B5A2-E1E5CEDD3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6E31EE-31A9-4A13-BFD5-7288C7CED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56DC7F-8A58-435D-A96E-B950F6B5E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542021-B761-449C-B7A0-4A138E3DF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64AB43-8227-4152-8878-7DC3A7426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3274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6528" y="1846764"/>
            <a:ext cx="4252688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7079" y="2773863"/>
            <a:ext cx="4267200" cy="2758576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35825" y="1846764"/>
            <a:ext cx="426720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35824" y="2773863"/>
            <a:ext cx="4267200" cy="2758576"/>
          </a:xfrm>
        </p:spPr>
        <p:txBody>
          <a:bodyPr anchor="t"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06492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C8482E-2795-4669-84DE-3C3991B80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5C4DC3-3987-4655-ACFE-80191DFDAB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F010B7B-8C4C-4DD8-8605-AE7DD68992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A0A180-F009-4E35-876C-B6C31E159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470380-AC22-477B-9C87-F50EC5B4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6600AE6-766E-4DF0-923A-00FE1D4B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4973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00FED8-2232-4F24-8E36-2420AC1B9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ACE56AD-0583-4D45-AB53-ADA0237F5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17CDCCE-BBC8-45F4-A179-32557C293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8B11662-BB76-49C9-A1BF-6B408D1CF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E1CECAA-FD71-49D3-8558-140577D1A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69C2ED4-9795-4873-8D51-452C42CC0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C295AE3-E664-4663-9190-5637CDEA4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E8F510F-66F0-43C7-A82D-D24625877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0831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B0408F-B9EF-4C28-8F0A-B35A03B9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2A1C9ED-9439-4044-8BB4-D4FB97C7A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BBBCF51-F255-490F-95E4-B78679857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5CAA161-D46E-4560-BF52-B256B9AAB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2783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09A4748-2643-4B94-922F-0F18255C4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E58EF2F-1895-473C-91A1-2281DE90F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6020444-D191-4595-AF24-33A38966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533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7993DC-71CD-4072-8E34-251816282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877D2F-516F-4B08-BDF7-DBA6DBAB2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0AEE75-4B09-41EE-B45F-8D568BC7D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46333E-E666-4C4B-B2B2-B84ED5FF0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5DE58C3-1D4A-4728-9754-94B4E195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55BB00-1B2C-4BF6-ABF2-CD52F7619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912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6F7B8E-7FA5-4FC4-868D-11CB4AD2B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CE702CC-F922-46CB-9F63-1BABA6DD3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A70BD5D-2D41-478A-B19D-BDC441858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CC114C8-5A14-4FCD-B65D-33C4930D8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C738EB-E1DD-4CBF-8877-A442EDA09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6DF47DE-ED59-462B-A1A3-1437E6670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46987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0CA498-8B1B-4D31-9D0A-C480BBF27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911490F-4759-41F9-A051-957E2DC2D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9FBADE-9434-4065-A6EE-0D9FDBFDE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551034-2A58-4742-BFCF-EF0C59D93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36788E-6D81-4340-9F9A-749F716B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1641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A6BDF10-A6BF-4E58-862C-05AFE965A8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4514561-51A0-43CE-8298-BB054BC8F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1D2406-8646-4952-A1A2-9B4147F06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4A4A95-7B7F-4965-9A89-9CEFE3BD4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E529BA-869C-4099-8F34-7949D2FE5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7016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9986647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2834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20293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4209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81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144757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752453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2313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7298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81541848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9495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6838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8029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772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528" y="1600200"/>
            <a:ext cx="3208421" cy="13716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4338" y="685801"/>
            <a:ext cx="5278687" cy="5105401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6528" y="2971800"/>
            <a:ext cx="32084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8111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944" y="685800"/>
            <a:ext cx="9022080" cy="304800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944" y="4343400"/>
            <a:ext cx="9022080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83277"/>
            <a:ext cx="551167" cy="365125"/>
          </a:xfrm>
        </p:spPr>
        <p:txBody>
          <a:bodyPr/>
          <a:lstStyle/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675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www.presentationgo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hyperlink" Target="http://www.presentationgo.com/" TargetMode="Externa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86528" y="184487"/>
            <a:ext cx="9016497" cy="131144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6528" y="1846764"/>
            <a:ext cx="9016497" cy="368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ABD47F1-6A6D-4CB7-BB37-33A10F0C39A8}"/>
              </a:ext>
            </a:extLst>
          </p:cNvPr>
          <p:cNvGrpSpPr/>
          <p:nvPr/>
        </p:nvGrpSpPr>
        <p:grpSpPr>
          <a:xfrm>
            <a:off x="278726" y="0"/>
            <a:ext cx="6522596" cy="6858000"/>
            <a:chOff x="4657672" y="0"/>
            <a:chExt cx="4891947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AD85A00A-8E7F-4C61-974F-820983178064}"/>
                </a:ext>
              </a:extLst>
            </p:cNvPr>
            <p:cNvSpPr/>
            <p:nvPr/>
          </p:nvSpPr>
          <p:spPr>
            <a:xfrm>
              <a:off x="4657672" y="0"/>
              <a:ext cx="553720" cy="6419604"/>
            </a:xfrm>
            <a:custGeom>
              <a:avLst/>
              <a:gdLst>
                <a:gd name="connsiteX0" fmla="*/ 0 w 553720"/>
                <a:gd name="connsiteY0" fmla="*/ 0 h 6419604"/>
                <a:gd name="connsiteX1" fmla="*/ 553720 w 553720"/>
                <a:gd name="connsiteY1" fmla="*/ 0 h 6419604"/>
                <a:gd name="connsiteX2" fmla="*/ 553720 w 553720"/>
                <a:gd name="connsiteY2" fmla="*/ 6419604 h 6419604"/>
                <a:gd name="connsiteX3" fmla="*/ 0 w 553720"/>
                <a:gd name="connsiteY3" fmla="*/ 5674197 h 6419604"/>
                <a:gd name="connsiteX4" fmla="*/ 0 w 553720"/>
                <a:gd name="connsiteY4" fmla="*/ 5674196 h 641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419604">
                  <a:moveTo>
                    <a:pt x="0" y="0"/>
                  </a:moveTo>
                  <a:lnTo>
                    <a:pt x="553720" y="0"/>
                  </a:lnTo>
                  <a:lnTo>
                    <a:pt x="553720" y="6419604"/>
                  </a:lnTo>
                  <a:lnTo>
                    <a:pt x="0" y="5674197"/>
                  </a:lnTo>
                  <a:lnTo>
                    <a:pt x="0" y="56741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405DB20A-5ACD-4B6C-B1D6-6EF59736E692}"/>
                </a:ext>
              </a:extLst>
            </p:cNvPr>
            <p:cNvSpPr/>
            <p:nvPr/>
          </p:nvSpPr>
          <p:spPr>
            <a:xfrm>
              <a:off x="5211393" y="5841236"/>
              <a:ext cx="3370463" cy="1016764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1E40B40-5BF4-4E1F-88A9-A086CE6CFA3F}"/>
                </a:ext>
              </a:extLst>
            </p:cNvPr>
            <p:cNvSpPr/>
            <p:nvPr/>
          </p:nvSpPr>
          <p:spPr>
            <a:xfrm>
              <a:off x="5469154" y="5918994"/>
              <a:ext cx="3112703" cy="93900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50CD534-E3D4-4148-847F-B2618FFFAC51}"/>
                </a:ext>
              </a:extLst>
            </p:cNvPr>
            <p:cNvSpPr/>
            <p:nvPr/>
          </p:nvSpPr>
          <p:spPr>
            <a:xfrm>
              <a:off x="5372841" y="0"/>
              <a:ext cx="553720" cy="6343404"/>
            </a:xfrm>
            <a:custGeom>
              <a:avLst/>
              <a:gdLst>
                <a:gd name="connsiteX0" fmla="*/ 0 w 553720"/>
                <a:gd name="connsiteY0" fmla="*/ 0 h 6343404"/>
                <a:gd name="connsiteX1" fmla="*/ 553720 w 553720"/>
                <a:gd name="connsiteY1" fmla="*/ 0 h 6343404"/>
                <a:gd name="connsiteX2" fmla="*/ 553720 w 553720"/>
                <a:gd name="connsiteY2" fmla="*/ 6343404 h 6343404"/>
                <a:gd name="connsiteX3" fmla="*/ 0 w 553720"/>
                <a:gd name="connsiteY3" fmla="*/ 5597997 h 6343404"/>
                <a:gd name="connsiteX4" fmla="*/ 0 w 553720"/>
                <a:gd name="connsiteY4" fmla="*/ 5597996 h 634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343404">
                  <a:moveTo>
                    <a:pt x="0" y="0"/>
                  </a:moveTo>
                  <a:lnTo>
                    <a:pt x="553720" y="0"/>
                  </a:lnTo>
                  <a:lnTo>
                    <a:pt x="553720" y="6343404"/>
                  </a:lnTo>
                  <a:lnTo>
                    <a:pt x="0" y="5597997"/>
                  </a:lnTo>
                  <a:lnTo>
                    <a:pt x="0" y="559799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5357B6D1-D065-4783-B5C4-8C0070D81C51}"/>
                </a:ext>
              </a:extLst>
            </p:cNvPr>
            <p:cNvSpPr/>
            <p:nvPr/>
          </p:nvSpPr>
          <p:spPr>
            <a:xfrm>
              <a:off x="5926561" y="5765036"/>
              <a:ext cx="3623058" cy="109296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7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8354" y="5883277"/>
            <a:ext cx="5708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8" y="5883277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C723B5C-22A7-48E5-B88A-3088B4C51139}"/>
              </a:ext>
            </a:extLst>
          </p:cNvPr>
          <p:cNvGrpSpPr/>
          <p:nvPr/>
        </p:nvGrpSpPr>
        <p:grpSpPr>
          <a:xfrm>
            <a:off x="-2206543" y="-73804"/>
            <a:ext cx="1977373" cy="612144"/>
            <a:chOff x="-2096383" y="21447"/>
            <a:chExt cx="1483030" cy="6121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31124E9-B9F7-40FD-9988-F075E7743F5A}"/>
                </a:ext>
              </a:extLst>
            </p:cNvPr>
            <p:cNvSpPr txBox="1"/>
            <p:nvPr/>
          </p:nvSpPr>
          <p:spPr>
            <a:xfrm>
              <a:off x="-2096383" y="21447"/>
              <a:ext cx="2491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0D3D587-888A-4A20-8B8F-E856E5D2D3A0}"/>
                </a:ext>
              </a:extLst>
            </p:cNvPr>
            <p:cNvSpPr txBox="1"/>
            <p:nvPr/>
          </p:nvSpPr>
          <p:spPr>
            <a:xfrm>
              <a:off x="-1002010" y="387370"/>
              <a:ext cx="3128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EB14A0D0-B543-45CB-9868-C11B0B590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7BD4012-6F99-42A2-AE5B-C38EE4742333}"/>
              </a:ext>
            </a:extLst>
          </p:cNvPr>
          <p:cNvSpPr/>
          <p:nvPr/>
        </p:nvSpPr>
        <p:spPr>
          <a:xfrm>
            <a:off x="-118532" y="6959601"/>
            <a:ext cx="13532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6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618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4027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342900" rtl="0" eaLnBrk="1" latinLnBrk="0" hangingPunct="1">
        <a:spcBef>
          <a:spcPct val="0"/>
        </a:spcBef>
        <a:buNone/>
        <a:defRPr sz="3200" b="1" kern="1200" cap="none">
          <a:ln w="3175" cmpd="sng">
            <a:noFill/>
          </a:ln>
          <a:solidFill>
            <a:schemeClr val="tx1">
              <a:lumMod val="50000"/>
            </a:schemeClr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2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6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30599" y="360154"/>
            <a:ext cx="9472425" cy="1371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598" y="2046515"/>
            <a:ext cx="9472425" cy="3554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17065" y="5883275"/>
            <a:ext cx="63393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27E48170-950B-4D71-A86C-0E4CCB8BF411}"/>
              </a:ext>
            </a:extLst>
          </p:cNvPr>
          <p:cNvGrpSpPr/>
          <p:nvPr/>
        </p:nvGrpSpPr>
        <p:grpSpPr>
          <a:xfrm>
            <a:off x="209044" y="0"/>
            <a:ext cx="4891947" cy="6858000"/>
            <a:chOff x="4657672" y="0"/>
            <a:chExt cx="4891947" cy="685800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85568B2B-F48B-4541-8077-A4D2EEDC4594}"/>
                </a:ext>
              </a:extLst>
            </p:cNvPr>
            <p:cNvSpPr/>
            <p:nvPr/>
          </p:nvSpPr>
          <p:spPr>
            <a:xfrm>
              <a:off x="4657672" y="0"/>
              <a:ext cx="553720" cy="6419604"/>
            </a:xfrm>
            <a:custGeom>
              <a:avLst/>
              <a:gdLst>
                <a:gd name="connsiteX0" fmla="*/ 0 w 553720"/>
                <a:gd name="connsiteY0" fmla="*/ 0 h 6419604"/>
                <a:gd name="connsiteX1" fmla="*/ 553720 w 553720"/>
                <a:gd name="connsiteY1" fmla="*/ 0 h 6419604"/>
                <a:gd name="connsiteX2" fmla="*/ 553720 w 553720"/>
                <a:gd name="connsiteY2" fmla="*/ 6419604 h 6419604"/>
                <a:gd name="connsiteX3" fmla="*/ 0 w 553720"/>
                <a:gd name="connsiteY3" fmla="*/ 5674197 h 6419604"/>
                <a:gd name="connsiteX4" fmla="*/ 0 w 553720"/>
                <a:gd name="connsiteY4" fmla="*/ 5674196 h 641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419604">
                  <a:moveTo>
                    <a:pt x="0" y="0"/>
                  </a:moveTo>
                  <a:lnTo>
                    <a:pt x="553720" y="0"/>
                  </a:lnTo>
                  <a:lnTo>
                    <a:pt x="553720" y="6419604"/>
                  </a:lnTo>
                  <a:lnTo>
                    <a:pt x="0" y="5674197"/>
                  </a:lnTo>
                  <a:lnTo>
                    <a:pt x="0" y="56741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87E72E4B-71D2-4D32-BE37-FBA85CDAFFD7}"/>
                </a:ext>
              </a:extLst>
            </p:cNvPr>
            <p:cNvSpPr/>
            <p:nvPr/>
          </p:nvSpPr>
          <p:spPr>
            <a:xfrm>
              <a:off x="5211393" y="5841236"/>
              <a:ext cx="3370463" cy="1016764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D44DB6C-6DD9-407D-8603-EBB2B6472D9D}"/>
                </a:ext>
              </a:extLst>
            </p:cNvPr>
            <p:cNvSpPr/>
            <p:nvPr/>
          </p:nvSpPr>
          <p:spPr>
            <a:xfrm>
              <a:off x="5469154" y="5918994"/>
              <a:ext cx="3112703" cy="93900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9C525FD1-429A-4126-9546-78E5A68EF85F}"/>
                </a:ext>
              </a:extLst>
            </p:cNvPr>
            <p:cNvSpPr/>
            <p:nvPr/>
          </p:nvSpPr>
          <p:spPr>
            <a:xfrm>
              <a:off x="5372841" y="0"/>
              <a:ext cx="553720" cy="6343404"/>
            </a:xfrm>
            <a:custGeom>
              <a:avLst/>
              <a:gdLst>
                <a:gd name="connsiteX0" fmla="*/ 0 w 553720"/>
                <a:gd name="connsiteY0" fmla="*/ 0 h 6343404"/>
                <a:gd name="connsiteX1" fmla="*/ 553720 w 553720"/>
                <a:gd name="connsiteY1" fmla="*/ 0 h 6343404"/>
                <a:gd name="connsiteX2" fmla="*/ 553720 w 553720"/>
                <a:gd name="connsiteY2" fmla="*/ 6343404 h 6343404"/>
                <a:gd name="connsiteX3" fmla="*/ 0 w 553720"/>
                <a:gd name="connsiteY3" fmla="*/ 5597997 h 6343404"/>
                <a:gd name="connsiteX4" fmla="*/ 0 w 553720"/>
                <a:gd name="connsiteY4" fmla="*/ 5597996 h 634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343404">
                  <a:moveTo>
                    <a:pt x="0" y="0"/>
                  </a:moveTo>
                  <a:lnTo>
                    <a:pt x="553720" y="0"/>
                  </a:lnTo>
                  <a:lnTo>
                    <a:pt x="553720" y="6343404"/>
                  </a:lnTo>
                  <a:lnTo>
                    <a:pt x="0" y="5597997"/>
                  </a:lnTo>
                  <a:lnTo>
                    <a:pt x="0" y="559799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ED8F5D6E-BC6C-4011-B089-6D895E293610}"/>
                </a:ext>
              </a:extLst>
            </p:cNvPr>
            <p:cNvSpPr/>
            <p:nvPr/>
          </p:nvSpPr>
          <p:spPr>
            <a:xfrm>
              <a:off x="5926561" y="5765036"/>
              <a:ext cx="3623058" cy="109296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6E6067C-EDB9-416F-B9AA-B6D2F88F87DE}"/>
              </a:ext>
            </a:extLst>
          </p:cNvPr>
          <p:cNvSpPr/>
          <p:nvPr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7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3831341F-27B1-4E83-97F6-0AD8ABC311C0}"/>
              </a:ext>
            </a:extLst>
          </p:cNvPr>
          <p:cNvGrpSpPr/>
          <p:nvPr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74E4033-B5E8-4C9C-AE89-B6A91040763F}"/>
                </a:ext>
              </a:extLst>
            </p:cNvPr>
            <p:cNvSpPr txBox="1"/>
            <p:nvPr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2EA3C36-531F-4A93-A124-15264A4E655C}"/>
                </a:ext>
              </a:extLst>
            </p:cNvPr>
            <p:cNvSpPr txBox="1"/>
            <p:nvPr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E125712D-C18D-4345-9192-07F246E2C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907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  <p:sldLayoutId id="2147484042" r:id="rId12"/>
    <p:sldLayoutId id="2147484043" r:id="rId13"/>
    <p:sldLayoutId id="2147484044" r:id="rId14"/>
    <p:sldLayoutId id="2147484045" r:id="rId15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b="1" kern="1200" cap="none">
          <a:ln w="3175" cmpd="sng">
            <a:noFill/>
          </a:ln>
          <a:solidFill>
            <a:schemeClr val="tx1">
              <a:lumMod val="50000"/>
            </a:schemeClr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088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86528" y="184487"/>
            <a:ext cx="9016497" cy="131144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6528" y="1846764"/>
            <a:ext cx="9016497" cy="368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ABD47F1-6A6D-4CB7-BB37-33A10F0C39A8}"/>
              </a:ext>
            </a:extLst>
          </p:cNvPr>
          <p:cNvGrpSpPr/>
          <p:nvPr/>
        </p:nvGrpSpPr>
        <p:grpSpPr>
          <a:xfrm>
            <a:off x="278726" y="0"/>
            <a:ext cx="6522596" cy="6858000"/>
            <a:chOff x="4657672" y="0"/>
            <a:chExt cx="4891947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AD85A00A-8E7F-4C61-974F-820983178064}"/>
                </a:ext>
              </a:extLst>
            </p:cNvPr>
            <p:cNvSpPr/>
            <p:nvPr/>
          </p:nvSpPr>
          <p:spPr>
            <a:xfrm>
              <a:off x="4657672" y="0"/>
              <a:ext cx="553720" cy="6419604"/>
            </a:xfrm>
            <a:custGeom>
              <a:avLst/>
              <a:gdLst>
                <a:gd name="connsiteX0" fmla="*/ 0 w 553720"/>
                <a:gd name="connsiteY0" fmla="*/ 0 h 6419604"/>
                <a:gd name="connsiteX1" fmla="*/ 553720 w 553720"/>
                <a:gd name="connsiteY1" fmla="*/ 0 h 6419604"/>
                <a:gd name="connsiteX2" fmla="*/ 553720 w 553720"/>
                <a:gd name="connsiteY2" fmla="*/ 6419604 h 6419604"/>
                <a:gd name="connsiteX3" fmla="*/ 0 w 553720"/>
                <a:gd name="connsiteY3" fmla="*/ 5674197 h 6419604"/>
                <a:gd name="connsiteX4" fmla="*/ 0 w 553720"/>
                <a:gd name="connsiteY4" fmla="*/ 5674196 h 641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419604">
                  <a:moveTo>
                    <a:pt x="0" y="0"/>
                  </a:moveTo>
                  <a:lnTo>
                    <a:pt x="553720" y="0"/>
                  </a:lnTo>
                  <a:lnTo>
                    <a:pt x="553720" y="6419604"/>
                  </a:lnTo>
                  <a:lnTo>
                    <a:pt x="0" y="5674197"/>
                  </a:lnTo>
                  <a:lnTo>
                    <a:pt x="0" y="56741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405DB20A-5ACD-4B6C-B1D6-6EF59736E692}"/>
                </a:ext>
              </a:extLst>
            </p:cNvPr>
            <p:cNvSpPr/>
            <p:nvPr/>
          </p:nvSpPr>
          <p:spPr>
            <a:xfrm>
              <a:off x="5211393" y="5841236"/>
              <a:ext cx="3370463" cy="1016764"/>
            </a:xfrm>
            <a:custGeom>
              <a:avLst/>
              <a:gdLst>
                <a:gd name="connsiteX0" fmla="*/ 0 w 3370463"/>
                <a:gd name="connsiteY0" fmla="*/ 0 h 1016764"/>
                <a:gd name="connsiteX1" fmla="*/ 3370463 w 3370463"/>
                <a:gd name="connsiteY1" fmla="*/ 1016764 h 1016764"/>
                <a:gd name="connsiteX2" fmla="*/ 1453239 w 3370463"/>
                <a:gd name="connsiteY2" fmla="*/ 1016764 h 1016764"/>
                <a:gd name="connsiteX3" fmla="*/ 0 w 3370463"/>
                <a:gd name="connsiteY3" fmla="*/ 578367 h 10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463" h="1016764">
                  <a:moveTo>
                    <a:pt x="0" y="0"/>
                  </a:moveTo>
                  <a:lnTo>
                    <a:pt x="3370463" y="1016764"/>
                  </a:lnTo>
                  <a:lnTo>
                    <a:pt x="1453239" y="1016764"/>
                  </a:lnTo>
                  <a:lnTo>
                    <a:pt x="0" y="5783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1E40B40-5BF4-4E1F-88A9-A086CE6CFA3F}"/>
                </a:ext>
              </a:extLst>
            </p:cNvPr>
            <p:cNvSpPr/>
            <p:nvPr/>
          </p:nvSpPr>
          <p:spPr>
            <a:xfrm>
              <a:off x="5469154" y="5918994"/>
              <a:ext cx="3112703" cy="939006"/>
            </a:xfrm>
            <a:custGeom>
              <a:avLst/>
              <a:gdLst>
                <a:gd name="connsiteX0" fmla="*/ 0 w 3112703"/>
                <a:gd name="connsiteY0" fmla="*/ 0 h 939006"/>
                <a:gd name="connsiteX1" fmla="*/ 3112703 w 3112703"/>
                <a:gd name="connsiteY1" fmla="*/ 939006 h 939006"/>
                <a:gd name="connsiteX2" fmla="*/ 1690960 w 3112703"/>
                <a:gd name="connsiteY2" fmla="*/ 939006 h 939006"/>
                <a:gd name="connsiteX3" fmla="*/ 410619 w 3112703"/>
                <a:gd name="connsiteY3" fmla="*/ 552767 h 939006"/>
                <a:gd name="connsiteX4" fmla="*/ 410619 w 3112703"/>
                <a:gd name="connsiteY4" fmla="*/ 552768 h 93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703" h="939006">
                  <a:moveTo>
                    <a:pt x="0" y="0"/>
                  </a:moveTo>
                  <a:lnTo>
                    <a:pt x="3112703" y="939006"/>
                  </a:lnTo>
                  <a:lnTo>
                    <a:pt x="1690960" y="939006"/>
                  </a:lnTo>
                  <a:lnTo>
                    <a:pt x="410619" y="552767"/>
                  </a:lnTo>
                  <a:lnTo>
                    <a:pt x="410619" y="552768"/>
                  </a:lnTo>
                  <a:close/>
                </a:path>
              </a:pathLst>
            </a:cu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50CD534-E3D4-4148-847F-B2618FFFAC51}"/>
                </a:ext>
              </a:extLst>
            </p:cNvPr>
            <p:cNvSpPr/>
            <p:nvPr/>
          </p:nvSpPr>
          <p:spPr>
            <a:xfrm>
              <a:off x="5372841" y="0"/>
              <a:ext cx="553720" cy="6343404"/>
            </a:xfrm>
            <a:custGeom>
              <a:avLst/>
              <a:gdLst>
                <a:gd name="connsiteX0" fmla="*/ 0 w 553720"/>
                <a:gd name="connsiteY0" fmla="*/ 0 h 6343404"/>
                <a:gd name="connsiteX1" fmla="*/ 553720 w 553720"/>
                <a:gd name="connsiteY1" fmla="*/ 0 h 6343404"/>
                <a:gd name="connsiteX2" fmla="*/ 553720 w 553720"/>
                <a:gd name="connsiteY2" fmla="*/ 6343404 h 6343404"/>
                <a:gd name="connsiteX3" fmla="*/ 0 w 553720"/>
                <a:gd name="connsiteY3" fmla="*/ 5597997 h 6343404"/>
                <a:gd name="connsiteX4" fmla="*/ 0 w 553720"/>
                <a:gd name="connsiteY4" fmla="*/ 5597996 h 634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20" h="6343404">
                  <a:moveTo>
                    <a:pt x="0" y="0"/>
                  </a:moveTo>
                  <a:lnTo>
                    <a:pt x="553720" y="0"/>
                  </a:lnTo>
                  <a:lnTo>
                    <a:pt x="553720" y="6343404"/>
                  </a:lnTo>
                  <a:lnTo>
                    <a:pt x="0" y="5597997"/>
                  </a:lnTo>
                  <a:lnTo>
                    <a:pt x="0" y="559799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5357B6D1-D065-4783-B5C4-8C0070D81C51}"/>
                </a:ext>
              </a:extLst>
            </p:cNvPr>
            <p:cNvSpPr/>
            <p:nvPr/>
          </p:nvSpPr>
          <p:spPr>
            <a:xfrm>
              <a:off x="5926561" y="5765036"/>
              <a:ext cx="3623058" cy="1092964"/>
            </a:xfrm>
            <a:custGeom>
              <a:avLst/>
              <a:gdLst>
                <a:gd name="connsiteX0" fmla="*/ 0 w 3623058"/>
                <a:gd name="connsiteY0" fmla="*/ 0 h 1092964"/>
                <a:gd name="connsiteX1" fmla="*/ 3623058 w 3623058"/>
                <a:gd name="connsiteY1" fmla="*/ 1092964 h 1092964"/>
                <a:gd name="connsiteX2" fmla="*/ 1705834 w 3623058"/>
                <a:gd name="connsiteY2" fmla="*/ 1092964 h 1092964"/>
                <a:gd name="connsiteX3" fmla="*/ 0 w 3623058"/>
                <a:gd name="connsiteY3" fmla="*/ 578367 h 10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3058" h="1092964">
                  <a:moveTo>
                    <a:pt x="0" y="0"/>
                  </a:moveTo>
                  <a:lnTo>
                    <a:pt x="3623058" y="1092964"/>
                  </a:lnTo>
                  <a:lnTo>
                    <a:pt x="1705834" y="1092964"/>
                  </a:lnTo>
                  <a:lnTo>
                    <a:pt x="0" y="5783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7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8354" y="5883277"/>
            <a:ext cx="5708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8" y="5883277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C723B5C-22A7-48E5-B88A-3088B4C51139}"/>
              </a:ext>
            </a:extLst>
          </p:cNvPr>
          <p:cNvGrpSpPr/>
          <p:nvPr/>
        </p:nvGrpSpPr>
        <p:grpSpPr>
          <a:xfrm>
            <a:off x="-2206543" y="-73804"/>
            <a:ext cx="1977373" cy="612144"/>
            <a:chOff x="-2096383" y="21447"/>
            <a:chExt cx="1483030" cy="6121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31124E9-B9F7-40FD-9988-F075E7743F5A}"/>
                </a:ext>
              </a:extLst>
            </p:cNvPr>
            <p:cNvSpPr txBox="1"/>
            <p:nvPr/>
          </p:nvSpPr>
          <p:spPr>
            <a:xfrm>
              <a:off x="-2096383" y="21447"/>
              <a:ext cx="2491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0D3D587-888A-4A20-8B8F-E856E5D2D3A0}"/>
                </a:ext>
              </a:extLst>
            </p:cNvPr>
            <p:cNvSpPr txBox="1"/>
            <p:nvPr/>
          </p:nvSpPr>
          <p:spPr>
            <a:xfrm>
              <a:off x="-1002010" y="387370"/>
              <a:ext cx="3128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EB14A0D0-B543-45CB-9868-C11B0B590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7BD4012-6F99-42A2-AE5B-C38EE4742333}"/>
              </a:ext>
            </a:extLst>
          </p:cNvPr>
          <p:cNvSpPr/>
          <p:nvPr/>
        </p:nvSpPr>
        <p:spPr>
          <a:xfrm>
            <a:off x="-118532" y="6959601"/>
            <a:ext cx="13532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/>
                </a:solidFill>
                <a:effectLst/>
                <a:latin typeface="Open Sans" panose="020B0606030504020204" pitchFamily="34" charset="0"/>
                <a:hlinkClick r:id="rId16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53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  <p:sldLayoutId id="2147484061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defTabSz="342900" rtl="0" eaLnBrk="1" latinLnBrk="0" hangingPunct="1">
        <a:spcBef>
          <a:spcPct val="0"/>
        </a:spcBef>
        <a:buNone/>
        <a:defRPr sz="3200" b="1" kern="1200" cap="none">
          <a:ln w="3175" cmpd="sng">
            <a:noFill/>
          </a:ln>
          <a:solidFill>
            <a:schemeClr val="tx1">
              <a:lumMod val="50000"/>
            </a:schemeClr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200" kern="1200" cap="none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862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7471B8E-EAA8-4932-B671-99F55B819676}"/>
              </a:ext>
            </a:extLst>
          </p:cNvPr>
          <p:cNvGrpSpPr/>
          <p:nvPr/>
        </p:nvGrpSpPr>
        <p:grpSpPr>
          <a:xfrm>
            <a:off x="-1" y="0"/>
            <a:ext cx="3884023" cy="6858000"/>
            <a:chOff x="-1" y="0"/>
            <a:chExt cx="3884023" cy="6858000"/>
          </a:xfrm>
        </p:grpSpPr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xmlns="" id="{AF7B2DD0-71EA-41B1-AD93-01A9D479B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21" y="4500561"/>
              <a:ext cx="1552001" cy="2357439"/>
            </a:xfrm>
            <a:custGeom>
              <a:avLst/>
              <a:gdLst>
                <a:gd name="T0" fmla="*/ 187 w 2984"/>
                <a:gd name="T1" fmla="*/ 0 h 3986"/>
                <a:gd name="T2" fmla="*/ 422 w 2984"/>
                <a:gd name="T3" fmla="*/ 1621 h 3986"/>
                <a:gd name="T4" fmla="*/ 0 w 2984"/>
                <a:gd name="T5" fmla="*/ 3986 h 3986"/>
                <a:gd name="T6" fmla="*/ 2984 w 2984"/>
                <a:gd name="T7" fmla="*/ 3986 h 3986"/>
                <a:gd name="T8" fmla="*/ 1947 w 2984"/>
                <a:gd name="T9" fmla="*/ 1956 h 3986"/>
                <a:gd name="T10" fmla="*/ 187 w 2984"/>
                <a:gd name="T11" fmla="*/ 0 h 3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4" h="3986">
                  <a:moveTo>
                    <a:pt x="187" y="0"/>
                  </a:moveTo>
                  <a:cubicBezTo>
                    <a:pt x="324" y="531"/>
                    <a:pt x="412" y="1071"/>
                    <a:pt x="422" y="1621"/>
                  </a:cubicBezTo>
                  <a:cubicBezTo>
                    <a:pt x="435" y="2440"/>
                    <a:pt x="274" y="3227"/>
                    <a:pt x="0" y="3986"/>
                  </a:cubicBezTo>
                  <a:lnTo>
                    <a:pt x="2984" y="3986"/>
                  </a:lnTo>
                  <a:cubicBezTo>
                    <a:pt x="2777" y="3291"/>
                    <a:pt x="2432" y="2609"/>
                    <a:pt x="1947" y="1956"/>
                  </a:cubicBezTo>
                  <a:cubicBezTo>
                    <a:pt x="1448" y="1286"/>
                    <a:pt x="812" y="643"/>
                    <a:pt x="187" y="0"/>
                  </a:cubicBezTo>
                </a:path>
              </a:pathLst>
            </a:custGeom>
            <a:gradFill>
              <a:gsLst>
                <a:gs pos="0">
                  <a:srgbClr val="FF70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xmlns="" id="{D06554E4-96D5-492F-9571-6E9E024EB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617" y="930207"/>
              <a:ext cx="1338904" cy="3570356"/>
            </a:xfrm>
            <a:custGeom>
              <a:avLst/>
              <a:gdLst>
                <a:gd name="T0" fmla="*/ 337 w 2569"/>
                <a:gd name="T1" fmla="*/ 3011 h 6047"/>
                <a:gd name="T2" fmla="*/ 2569 w 2569"/>
                <a:gd name="T3" fmla="*/ 6047 h 6047"/>
                <a:gd name="T4" fmla="*/ 1672 w 2569"/>
                <a:gd name="T5" fmla="*/ 3533 h 6047"/>
                <a:gd name="T6" fmla="*/ 668 w 2569"/>
                <a:gd name="T7" fmla="*/ 0 h 6047"/>
                <a:gd name="T8" fmla="*/ 337 w 2569"/>
                <a:gd name="T9" fmla="*/ 3011 h 6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9" h="6047">
                  <a:moveTo>
                    <a:pt x="337" y="3011"/>
                  </a:moveTo>
                  <a:cubicBezTo>
                    <a:pt x="701" y="4092"/>
                    <a:pt x="1621" y="5071"/>
                    <a:pt x="2569" y="6047"/>
                  </a:cubicBezTo>
                  <a:cubicBezTo>
                    <a:pt x="2349" y="5190"/>
                    <a:pt x="2006" y="4355"/>
                    <a:pt x="1672" y="3533"/>
                  </a:cubicBezTo>
                  <a:cubicBezTo>
                    <a:pt x="1211" y="2394"/>
                    <a:pt x="756" y="1216"/>
                    <a:pt x="668" y="0"/>
                  </a:cubicBezTo>
                  <a:cubicBezTo>
                    <a:pt x="169" y="984"/>
                    <a:pt x="0" y="2011"/>
                    <a:pt x="337" y="3011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xmlns="" id="{01FC1D54-1A14-4DFA-BFBC-72E0FAE42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343" y="4500561"/>
              <a:ext cx="1556023" cy="2357439"/>
            </a:xfrm>
            <a:custGeom>
              <a:avLst/>
              <a:gdLst>
                <a:gd name="T0" fmla="*/ 188 w 2985"/>
                <a:gd name="T1" fmla="*/ 0 h 3986"/>
                <a:gd name="T2" fmla="*/ 422 w 2985"/>
                <a:gd name="T3" fmla="*/ 1621 h 3986"/>
                <a:gd name="T4" fmla="*/ 0 w 2985"/>
                <a:gd name="T5" fmla="*/ 3986 h 3986"/>
                <a:gd name="T6" fmla="*/ 2985 w 2985"/>
                <a:gd name="T7" fmla="*/ 3986 h 3986"/>
                <a:gd name="T8" fmla="*/ 1947 w 2985"/>
                <a:gd name="T9" fmla="*/ 1956 h 3986"/>
                <a:gd name="T10" fmla="*/ 188 w 2985"/>
                <a:gd name="T11" fmla="*/ 0 h 3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5" h="3986">
                  <a:moveTo>
                    <a:pt x="188" y="0"/>
                  </a:moveTo>
                  <a:cubicBezTo>
                    <a:pt x="324" y="531"/>
                    <a:pt x="413" y="1071"/>
                    <a:pt x="422" y="1621"/>
                  </a:cubicBezTo>
                  <a:cubicBezTo>
                    <a:pt x="436" y="2440"/>
                    <a:pt x="275" y="3227"/>
                    <a:pt x="0" y="3986"/>
                  </a:cubicBezTo>
                  <a:lnTo>
                    <a:pt x="2985" y="3986"/>
                  </a:lnTo>
                  <a:cubicBezTo>
                    <a:pt x="2777" y="3291"/>
                    <a:pt x="2433" y="2609"/>
                    <a:pt x="1947" y="1956"/>
                  </a:cubicBezTo>
                  <a:cubicBezTo>
                    <a:pt x="1449" y="1286"/>
                    <a:pt x="812" y="643"/>
                    <a:pt x="188" y="0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5BD199F7-F65A-4FFD-A84B-C6154693C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" y="0"/>
              <a:ext cx="2550801" cy="6858000"/>
            </a:xfrm>
            <a:custGeom>
              <a:avLst/>
              <a:gdLst>
                <a:gd name="connsiteX0" fmla="*/ 1 w 2550801"/>
                <a:gd name="connsiteY0" fmla="*/ 0 h 6858000"/>
                <a:gd name="connsiteX1" fmla="*/ 659063 w 2550801"/>
                <a:gd name="connsiteY1" fmla="*/ 0 h 6858000"/>
                <a:gd name="connsiteX2" fmla="*/ 876522 w 2550801"/>
                <a:gd name="connsiteY2" fmla="*/ 0 h 6858000"/>
                <a:gd name="connsiteX3" fmla="*/ 1506949 w 2550801"/>
                <a:gd name="connsiteY3" fmla="*/ 0 h 6858000"/>
                <a:gd name="connsiteX4" fmla="*/ 1433084 w 2550801"/>
                <a:gd name="connsiteY4" fmla="*/ 560223 h 6858000"/>
                <a:gd name="connsiteX5" fmla="*/ 1439326 w 2550801"/>
                <a:gd name="connsiteY5" fmla="*/ 928977 h 6858000"/>
                <a:gd name="connsiteX6" fmla="*/ 1267148 w 2550801"/>
                <a:gd name="connsiteY6" fmla="*/ 2708334 h 6858000"/>
                <a:gd name="connsiteX7" fmla="*/ 2428180 w 2550801"/>
                <a:gd name="connsiteY7" fmla="*/ 4502465 h 6858000"/>
                <a:gd name="connsiteX8" fmla="*/ 2550421 w 2550801"/>
                <a:gd name="connsiteY8" fmla="*/ 5460398 h 6858000"/>
                <a:gd name="connsiteX9" fmla="*/ 2330907 w 2550801"/>
                <a:gd name="connsiteY9" fmla="*/ 6858000 h 6858000"/>
                <a:gd name="connsiteX10" fmla="*/ 876522 w 2550801"/>
                <a:gd name="connsiteY10" fmla="*/ 6858000 h 6858000"/>
                <a:gd name="connsiteX11" fmla="*/ 659063 w 2550801"/>
                <a:gd name="connsiteY11" fmla="*/ 6858000 h 6858000"/>
                <a:gd name="connsiteX12" fmla="*/ 1 w 2550801"/>
                <a:gd name="connsiteY12" fmla="*/ 6858000 h 6858000"/>
                <a:gd name="connsiteX13" fmla="*/ 1 w 2550801"/>
                <a:gd name="connsiteY13" fmla="*/ 6108684 h 6858000"/>
                <a:gd name="connsiteX14" fmla="*/ 0 w 2550801"/>
                <a:gd name="connsiteY14" fmla="*/ 6108673 h 6858000"/>
                <a:gd name="connsiteX15" fmla="*/ 0 w 2550801"/>
                <a:gd name="connsiteY15" fmla="*/ 749328 h 6858000"/>
                <a:gd name="connsiteX16" fmla="*/ 1 w 2550801"/>
                <a:gd name="connsiteY16" fmla="*/ 74931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0801" h="6858000">
                  <a:moveTo>
                    <a:pt x="1" y="0"/>
                  </a:moveTo>
                  <a:lnTo>
                    <a:pt x="659063" y="0"/>
                  </a:lnTo>
                  <a:lnTo>
                    <a:pt x="876522" y="0"/>
                  </a:lnTo>
                  <a:lnTo>
                    <a:pt x="1506949" y="0"/>
                  </a:lnTo>
                  <a:cubicBezTo>
                    <a:pt x="1464294" y="183786"/>
                    <a:pt x="1439326" y="372891"/>
                    <a:pt x="1433084" y="560223"/>
                  </a:cubicBezTo>
                  <a:cubicBezTo>
                    <a:pt x="1428922" y="683732"/>
                    <a:pt x="1431523" y="806650"/>
                    <a:pt x="1439326" y="928977"/>
                  </a:cubicBezTo>
                  <a:cubicBezTo>
                    <a:pt x="1179758" y="1510474"/>
                    <a:pt x="1091849" y="2117382"/>
                    <a:pt x="1267148" y="2708334"/>
                  </a:cubicBezTo>
                  <a:cubicBezTo>
                    <a:pt x="1456492" y="3347153"/>
                    <a:pt x="1935053" y="3925695"/>
                    <a:pt x="2428180" y="4502465"/>
                  </a:cubicBezTo>
                  <a:cubicBezTo>
                    <a:pt x="2499444" y="4816260"/>
                    <a:pt x="2545219" y="5135375"/>
                    <a:pt x="2550421" y="5460398"/>
                  </a:cubicBezTo>
                  <a:cubicBezTo>
                    <a:pt x="2557183" y="5944388"/>
                    <a:pt x="2473435" y="6409468"/>
                    <a:pt x="2330907" y="6858000"/>
                  </a:cubicBezTo>
                  <a:lnTo>
                    <a:pt x="876522" y="6858000"/>
                  </a:lnTo>
                  <a:lnTo>
                    <a:pt x="659063" y="6858000"/>
                  </a:lnTo>
                  <a:lnTo>
                    <a:pt x="1" y="6858000"/>
                  </a:lnTo>
                  <a:lnTo>
                    <a:pt x="1" y="6108684"/>
                  </a:lnTo>
                  <a:lnTo>
                    <a:pt x="0" y="6108673"/>
                  </a:lnTo>
                  <a:lnTo>
                    <a:pt x="0" y="749328"/>
                  </a:lnTo>
                  <a:lnTo>
                    <a:pt x="1" y="749316"/>
                  </a:lnTo>
                  <a:close/>
                </a:path>
              </a:pathLst>
            </a:custGeom>
            <a:solidFill>
              <a:srgbClr val="282B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xmlns="" id="{28744ACE-D922-4796-A9A5-0D918952A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359" y="0"/>
              <a:ext cx="578985" cy="930207"/>
            </a:xfrm>
            <a:custGeom>
              <a:avLst/>
              <a:gdLst>
                <a:gd name="T0" fmla="*/ 20 w 1110"/>
                <a:gd name="T1" fmla="*/ 1572 h 1572"/>
                <a:gd name="T2" fmla="*/ 1110 w 1110"/>
                <a:gd name="T3" fmla="*/ 0 h 1572"/>
                <a:gd name="T4" fmla="*/ 150 w 1110"/>
                <a:gd name="T5" fmla="*/ 0 h 1572"/>
                <a:gd name="T6" fmla="*/ 8 w 1110"/>
                <a:gd name="T7" fmla="*/ 948 h 1572"/>
                <a:gd name="T8" fmla="*/ 20 w 1110"/>
                <a:gd name="T9" fmla="*/ 1572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0" h="1572">
                  <a:moveTo>
                    <a:pt x="20" y="1572"/>
                  </a:moveTo>
                  <a:cubicBezTo>
                    <a:pt x="294" y="1032"/>
                    <a:pt x="667" y="504"/>
                    <a:pt x="1110" y="0"/>
                  </a:cubicBezTo>
                  <a:lnTo>
                    <a:pt x="150" y="0"/>
                  </a:lnTo>
                  <a:cubicBezTo>
                    <a:pt x="68" y="311"/>
                    <a:pt x="20" y="631"/>
                    <a:pt x="8" y="948"/>
                  </a:cubicBezTo>
                  <a:cubicBezTo>
                    <a:pt x="0" y="1157"/>
                    <a:pt x="5" y="1365"/>
                    <a:pt x="20" y="1572"/>
                  </a:cubicBezTo>
                </a:path>
              </a:pathLst>
            </a:custGeom>
            <a:gradFill>
              <a:gsLst>
                <a:gs pos="0">
                  <a:srgbClr val="FBCB00"/>
                </a:gs>
                <a:gs pos="35000">
                  <a:srgbClr val="FBCB00"/>
                </a:gs>
                <a:gs pos="100000">
                  <a:srgbClr val="FF70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2901F50-F214-472D-B10F-8B3DEC56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3E5BC2-9560-41D4-913B-F4BD646DD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1400" y="1825625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2359C4D-ECD7-4CD9-AE00-4DDC5A018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AB5B2C-4F32-4746-A4D4-F66C4ECF4A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C12FBD-A04D-42A6-88B0-9FBD4E80AC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271A5-1430-482E-9733-37EC727F20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2567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  <p:sldLayoutId id="2147484076" r:id="rId12"/>
    <p:sldLayoutId id="2147484077" r:id="rId13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480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FEE33FDA-5D1C-43EB-818D-A4920225B279}" type="datetimeFigureOut">
              <a:rPr lang="en-US" smtClean="0"/>
              <a:pPr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C1C483A3-1896-4F14-B845-AF7E8C2DC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30946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6084" y="2807818"/>
            <a:ext cx="8920248" cy="171605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x-none" sz="3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x-none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Mișcarea de rotație</a:t>
            </a:r>
            <a:br>
              <a:rPr lang="x-none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Pământului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39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Dovezile mișcării de rotație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566737" y="2415247"/>
            <a:ext cx="6978316" cy="2598821"/>
            <a:chOff x="2566737" y="2415247"/>
            <a:chExt cx="6978316" cy="259882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604084" y="2415247"/>
              <a:ext cx="2983831" cy="841301"/>
            </a:xfrm>
            <a:prstGeom prst="rect">
              <a:avLst/>
            </a:prstGeom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Dovezile mișcării de rotație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566737" y="4115710"/>
              <a:ext cx="2887579" cy="898358"/>
            </a:xfrm>
            <a:prstGeom prst="rect">
              <a:avLst/>
            </a:prstGeom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Experimentul </a:t>
              </a:r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lui</a:t>
              </a:r>
            </a:p>
            <a:p>
              <a:pPr algn="ctr"/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Foucault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657474" y="4115710"/>
              <a:ext cx="2887579" cy="898358"/>
            </a:xfrm>
            <a:prstGeom prst="rect">
              <a:avLst/>
            </a:prstGeom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Devierea corpurilor în cădere liberă spre </a:t>
              </a:r>
              <a:r>
                <a:rPr lang="x-none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Est</a:t>
              </a:r>
              <a:endPara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Прямая соединительная линия 7"/>
            <p:cNvCxnSpPr>
              <a:stCxn id="4" idx="2"/>
            </p:cNvCxnSpPr>
            <p:nvPr/>
          </p:nvCxnSpPr>
          <p:spPr>
            <a:xfrm flipH="1">
              <a:off x="6095999" y="3256548"/>
              <a:ext cx="1" cy="48126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Соединительная линия уступом 11"/>
            <p:cNvCxnSpPr>
              <a:endCxn id="5" idx="0"/>
            </p:cNvCxnSpPr>
            <p:nvPr/>
          </p:nvCxnSpPr>
          <p:spPr>
            <a:xfrm rot="10800000" flipV="1">
              <a:off x="4010527" y="3737810"/>
              <a:ext cx="2085472" cy="377899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Соединительная линия уступом 13"/>
            <p:cNvCxnSpPr>
              <a:endCxn id="6" idx="0"/>
            </p:cNvCxnSpPr>
            <p:nvPr/>
          </p:nvCxnSpPr>
          <p:spPr>
            <a:xfrm>
              <a:off x="6095999" y="3737810"/>
              <a:ext cx="2005265" cy="377900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54343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Consecințele mișcării de rotație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2882416" y="1738163"/>
            <a:ext cx="6176876" cy="4071163"/>
            <a:chOff x="2991598" y="1601685"/>
            <a:chExt cx="6176876" cy="407116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412953" y="3005143"/>
              <a:ext cx="1584457" cy="1128454"/>
            </a:xfrm>
            <a:prstGeom prst="rect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Consecințele mișcării de </a:t>
              </a:r>
            </a:p>
            <a:p>
              <a:pPr algn="ctr"/>
              <a:r>
                <a:rPr lang="x-none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rotație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991598" y="3005143"/>
              <a:ext cx="1776484" cy="1128454"/>
            </a:xfrm>
            <a:prstGeom prst="rect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Succesiunea zilelor și </a:t>
              </a:r>
            </a:p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nopților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649982" y="3132801"/>
              <a:ext cx="1518492" cy="824659"/>
            </a:xfrm>
            <a:prstGeom prst="rect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Variațoa orei pe Glob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91598" y="1601685"/>
              <a:ext cx="2269778" cy="825018"/>
            </a:xfrm>
            <a:prstGeom prst="rect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Formarea mareelor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898696" y="1601685"/>
              <a:ext cx="2269778" cy="825018"/>
            </a:xfrm>
            <a:prstGeom prst="rect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Variația t</a:t>
              </a:r>
              <a:r>
                <a:rPr lang="x-none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  </a:t>
              </a:r>
              <a:r>
                <a:rPr lang="x-none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aerului în descursul </a:t>
              </a:r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zilei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470108" y="4803941"/>
              <a:ext cx="2698366" cy="868907"/>
            </a:xfrm>
            <a:prstGeom prst="rect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Turtirea Pământului la poli și bombarea la ecuator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991598" y="4803941"/>
              <a:ext cx="2698366" cy="868907"/>
            </a:xfrm>
            <a:prstGeom prst="rect">
              <a:avLst/>
            </a:prstGeom>
            <a:ln w="190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Abaterea corpurilor în mișcare pe orizontală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 flipH="1">
              <a:off x="4768082" y="3551174"/>
              <a:ext cx="6448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rot="10800000" flipH="1">
              <a:off x="7005111" y="3545131"/>
              <a:ext cx="6448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>
              <a:stCxn id="4" idx="0"/>
            </p:cNvCxnSpPr>
            <p:nvPr/>
          </p:nvCxnSpPr>
          <p:spPr>
            <a:xfrm flipH="1" flipV="1">
              <a:off x="6205181" y="2711334"/>
              <a:ext cx="1" cy="29380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Соединительная линия уступом 28"/>
            <p:cNvCxnSpPr>
              <a:endCxn id="7" idx="2"/>
            </p:cNvCxnSpPr>
            <p:nvPr/>
          </p:nvCxnSpPr>
          <p:spPr>
            <a:xfrm rot="10800000">
              <a:off x="4126487" y="2426704"/>
              <a:ext cx="2078694" cy="284629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Соединительная линия уступом 30"/>
            <p:cNvCxnSpPr>
              <a:endCxn id="8" idx="2"/>
            </p:cNvCxnSpPr>
            <p:nvPr/>
          </p:nvCxnSpPr>
          <p:spPr>
            <a:xfrm flipV="1">
              <a:off x="6205181" y="2426703"/>
              <a:ext cx="1828404" cy="286966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H="1" flipV="1">
              <a:off x="6205181" y="4131262"/>
              <a:ext cx="1" cy="29380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Соединительная линия уступом 34"/>
            <p:cNvCxnSpPr>
              <a:endCxn id="10" idx="0"/>
            </p:cNvCxnSpPr>
            <p:nvPr/>
          </p:nvCxnSpPr>
          <p:spPr>
            <a:xfrm rot="10800000" flipV="1">
              <a:off x="4340781" y="4425071"/>
              <a:ext cx="1864400" cy="378870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Соединительная линия уступом 36"/>
            <p:cNvCxnSpPr>
              <a:endCxn id="11" idx="0"/>
            </p:cNvCxnSpPr>
            <p:nvPr/>
          </p:nvCxnSpPr>
          <p:spPr>
            <a:xfrm>
              <a:off x="6205181" y="4425071"/>
              <a:ext cx="1614110" cy="378870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58712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ема2_mailarga">
  <a:themeElements>
    <a:clrScheme name="PGO - 2 BANNERS">
      <a:dk1>
        <a:srgbClr val="262626"/>
      </a:dk1>
      <a:lt1>
        <a:srgbClr val="FFFFFF"/>
      </a:lt1>
      <a:dk2>
        <a:srgbClr val="303030"/>
      </a:dk2>
      <a:lt2>
        <a:srgbClr val="FFFFFF"/>
      </a:lt2>
      <a:accent1>
        <a:srgbClr val="FD4F01"/>
      </a:accent1>
      <a:accent2>
        <a:srgbClr val="303030"/>
      </a:accent2>
      <a:accent3>
        <a:srgbClr val="FD4F01"/>
      </a:accent3>
      <a:accent4>
        <a:srgbClr val="303030"/>
      </a:accent4>
      <a:accent5>
        <a:srgbClr val="FD4F01"/>
      </a:accent5>
      <a:accent6>
        <a:srgbClr val="303030"/>
      </a:accent6>
      <a:hlink>
        <a:srgbClr val="FFFFFF"/>
      </a:hlink>
      <a:folHlink>
        <a:srgbClr val="595959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2_mailarga" id="{BE0CC5D2-194E-4F91-82DC-7CDC7E720C40}" vid="{85FB9A12-9D45-4ED5-B01E-2669C46E5E39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32_T_PGO_2Folded-Ribbons-4x3.pptx" id="{992BA8CB-5450-4AD5-B35E-CAD704765294}" vid="{65FB20AD-8904-459B-B0C9-7D522C0F38AF}"/>
    </a:ext>
  </a:extLst>
</a:theme>
</file>

<file path=ppt/theme/theme3.xml><?xml version="1.0" encoding="utf-8"?>
<a:theme xmlns:a="http://schemas.openxmlformats.org/drawingml/2006/main" name="1_Custom Design by PresentationGO">
  <a:themeElements>
    <a:clrScheme name="PGO - 2 BANNERS">
      <a:dk1>
        <a:srgbClr val="262626"/>
      </a:dk1>
      <a:lt1>
        <a:srgbClr val="FFFFFF"/>
      </a:lt1>
      <a:dk2>
        <a:srgbClr val="303030"/>
      </a:dk2>
      <a:lt2>
        <a:srgbClr val="FFFFFF"/>
      </a:lt2>
      <a:accent1>
        <a:srgbClr val="FD4F01"/>
      </a:accent1>
      <a:accent2>
        <a:srgbClr val="303030"/>
      </a:accent2>
      <a:accent3>
        <a:srgbClr val="FD4F01"/>
      </a:accent3>
      <a:accent4>
        <a:srgbClr val="303030"/>
      </a:accent4>
      <a:accent5>
        <a:srgbClr val="FD4F01"/>
      </a:accent5>
      <a:accent6>
        <a:srgbClr val="303030"/>
      </a:accent6>
      <a:hlink>
        <a:srgbClr val="FFFFFF"/>
      </a:hlink>
      <a:folHlink>
        <a:srgbClr val="595959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32_T_PGO_2Folded-Ribbons-16x9.pptx" id="{881614A6-288D-4213-A516-3D2C6634C8AB}" vid="{1A2AC1AA-A29F-4C00-A1AC-26B4A9BBCDE3}"/>
    </a:ext>
  </a:extLst>
</a:theme>
</file>

<file path=ppt/theme/theme4.xml><?xml version="1.0" encoding="utf-8"?>
<a:theme xmlns:a="http://schemas.openxmlformats.org/drawingml/2006/main" name="1_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32_T_PGO_2Folded-Ribbons-16x9.pptx" id="{881614A6-288D-4213-A516-3D2C6634C8AB}" vid="{48FF9B96-3F7F-45EA-9DBB-02E5CDA8051E}"/>
    </a:ext>
  </a:extLst>
</a:theme>
</file>

<file path=ppt/theme/theme5.xml><?xml version="1.0" encoding="utf-8"?>
<a:theme xmlns:a="http://schemas.openxmlformats.org/drawingml/2006/main" name="Тема1">
  <a:themeElements>
    <a:clrScheme name="PGO - 2 BANNERS">
      <a:dk1>
        <a:srgbClr val="262626"/>
      </a:dk1>
      <a:lt1>
        <a:srgbClr val="FFFFFF"/>
      </a:lt1>
      <a:dk2>
        <a:srgbClr val="303030"/>
      </a:dk2>
      <a:lt2>
        <a:srgbClr val="FFFFFF"/>
      </a:lt2>
      <a:accent1>
        <a:srgbClr val="FD4F01"/>
      </a:accent1>
      <a:accent2>
        <a:srgbClr val="303030"/>
      </a:accent2>
      <a:accent3>
        <a:srgbClr val="FD4F01"/>
      </a:accent3>
      <a:accent4>
        <a:srgbClr val="303030"/>
      </a:accent4>
      <a:accent5>
        <a:srgbClr val="FD4F01"/>
      </a:accent5>
      <a:accent6>
        <a:srgbClr val="303030"/>
      </a:accent6>
      <a:hlink>
        <a:srgbClr val="FFFFFF"/>
      </a:hlink>
      <a:folHlink>
        <a:srgbClr val="595959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0F47BA19-6A0D-40AA-AD45-D84C0501673C}" vid="{199C2682-D2B9-4CC8-8699-221ECE583DD4}"/>
    </a:ext>
  </a:extLst>
</a:theme>
</file>

<file path=ppt/theme/theme6.xml><?xml version="1.0" encoding="utf-8"?>
<a:theme xmlns:a="http://schemas.openxmlformats.org/drawingml/2006/main" name="2_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32_T_PGO_2Folded-Ribbons-4x3.pptx" id="{992BA8CB-5450-4AD5-B35E-CAD704765294}" vid="{65FB20AD-8904-459B-B0C9-7D522C0F38AF}"/>
    </a:ext>
  </a:extLst>
</a:theme>
</file>

<file path=ppt/theme/theme7.xml><?xml version="1.0" encoding="utf-8"?>
<a:theme xmlns:a="http://schemas.openxmlformats.org/drawingml/2006/main" name="PRESENTATIONGO">
  <a:themeElements>
    <a:clrScheme name="PGO-BIZ">
      <a:dk1>
        <a:sysClr val="windowText" lastClr="000000"/>
      </a:dk1>
      <a:lt1>
        <a:sysClr val="window" lastClr="FFFFFF"/>
      </a:lt1>
      <a:dk2>
        <a:srgbClr val="282B4D"/>
      </a:dk2>
      <a:lt2>
        <a:srgbClr val="E7E6E6"/>
      </a:lt2>
      <a:accent1>
        <a:srgbClr val="282B4D"/>
      </a:accent1>
      <a:accent2>
        <a:srgbClr val="FF7000"/>
      </a:accent2>
      <a:accent3>
        <a:srgbClr val="FFC000"/>
      </a:accent3>
      <a:accent4>
        <a:srgbClr val="5B9BD5"/>
      </a:accent4>
      <a:accent5>
        <a:srgbClr val="A5A5A5"/>
      </a:accent5>
      <a:accent6>
        <a:srgbClr val="FF7000"/>
      </a:accent6>
      <a:hlink>
        <a:srgbClr val="FF7000"/>
      </a:hlink>
      <a:folHlink>
        <a:srgbClr val="FF70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13_T_PGO_Modern-Business-16_9" id="{C3210D2E-6545-4BDD-8FAC-CBE0ACF39453}" vid="{8EF8A9DD-2769-4253-BD9A-38FBD006534B}"/>
    </a:ext>
  </a:extLst>
</a:theme>
</file>

<file path=ppt/theme/theme8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13_T_PGO_Modern-Business-16_9" id="{C3210D2E-6545-4BDD-8FAC-CBE0ACF39453}" vid="{DC7D55CE-A653-4433-B635-AF5640DAA557}"/>
    </a:ext>
  </a:extLst>
</a:theme>
</file>

<file path=ppt/theme/theme9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Савон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Тема2_mailarga</Template>
  <TotalTime>89</TotalTime>
  <Words>62</Words>
  <Application>Microsoft Office PowerPoint</Application>
  <PresentationFormat>Произвольный</PresentationFormat>
  <Paragraphs>16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</vt:i4>
      </vt:variant>
    </vt:vector>
  </HeadingPairs>
  <TitlesOfParts>
    <vt:vector size="12" baseType="lpstr">
      <vt:lpstr>Тема2_mailarga</vt:lpstr>
      <vt:lpstr>Designed by PresentationGO</vt:lpstr>
      <vt:lpstr>1_Custom Design by PresentationGO</vt:lpstr>
      <vt:lpstr>1_Designed by PresentationGO</vt:lpstr>
      <vt:lpstr>Тема1</vt:lpstr>
      <vt:lpstr>2_Designed by PresentationGO</vt:lpstr>
      <vt:lpstr>PRESENTATIONGO</vt:lpstr>
      <vt:lpstr>Custom Design</vt:lpstr>
      <vt:lpstr>Савон</vt:lpstr>
      <vt:lpstr>Tema: Mișcarea de rotație  a Pământului </vt:lpstr>
      <vt:lpstr>Dovezile mișcării de rotație</vt:lpstr>
      <vt:lpstr>Consecințele mișcării de rotație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Diana</dc:creator>
  <cp:lastModifiedBy>Andritchi V</cp:lastModifiedBy>
  <cp:revision>10</cp:revision>
  <dcterms:created xsi:type="dcterms:W3CDTF">2020-08-24T17:11:27Z</dcterms:created>
  <dcterms:modified xsi:type="dcterms:W3CDTF">2020-08-29T09:42:02Z</dcterms:modified>
</cp:coreProperties>
</file>