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3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39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7E2AF-AD22-486D-BF22-1873399D17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9A38FC-13D0-4F31-9C6F-230FCFAC5C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78983-DF70-40BD-A195-0EB082D66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63122-22C1-41BC-ACDB-55964FA6B5D6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5F6A35-096A-4189-87FD-BADAF3952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1BB124-A6B6-4D25-8D33-A3EBF5993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0F88A-7A1E-4A69-80EC-AFC933F2F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704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460F5-28F9-45F4-92F2-3BF3AEC57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550595-058A-48E1-BC9C-0DBB06DA3F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1E4730-F38E-4CA9-B278-39B093C44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63122-22C1-41BC-ACDB-55964FA6B5D6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0F6440-F19A-46DA-AA1D-0BE6E4C70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DC33F7-9716-40D4-9466-244777694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0F88A-7A1E-4A69-80EC-AFC933F2F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386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C01083-8A31-4C56-BB63-D1DAA8441B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364232-2B94-4E2E-85E4-915780D242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06181A-1341-4F03-AE70-3E39D46E8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63122-22C1-41BC-ACDB-55964FA6B5D6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DF48B-0D46-40B9-817E-2414BB4DD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EC0D06-997A-4336-9C2B-E4B9F8500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0F88A-7A1E-4A69-80EC-AFC933F2F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370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CD380-E461-495F-B9E3-4815273B1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5750AA-FC69-4B03-9881-A7AB940AF6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D87895-D822-4993-8A1A-D8FD9F4D9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63122-22C1-41BC-ACDB-55964FA6B5D6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B4C059-E8F6-4532-B3C8-0002FFD0C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185047-DD3F-4145-9EAC-6511E5AE4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0F88A-7A1E-4A69-80EC-AFC933F2F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07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66178-B5FB-46D3-9E56-AA53F76BC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50884-B41F-45C2-957B-400E16E34A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FCB0D0-9E11-4F67-83AA-B87722C86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63122-22C1-41BC-ACDB-55964FA6B5D6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1D04BA-BCFB-4FE1-AB82-695F11241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6DAD05-B294-49A3-AF61-E029AAF2C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0F88A-7A1E-4A69-80EC-AFC933F2F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42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0D73C-F714-498F-9946-6723EE7B4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98379A-1BBB-4B18-B040-9FC22AEA65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1887C0-8388-4C87-B724-4211097C74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31D925-3D35-489F-B776-3C499CF7C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63122-22C1-41BC-ACDB-55964FA6B5D6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ECA8D6-E92C-48B7-B386-B00A775D2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69FF42-AB62-4389-8E9C-64E37BFEF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0F88A-7A1E-4A69-80EC-AFC933F2F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86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860D4-D3E2-4A9A-A4E7-2DAE83DA8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6F268D-9DB9-411B-B86D-AD67B29408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BCB48D-C2A2-457C-80FE-B7871FEF57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2D7640-81A9-4CC6-BBFB-BBD824F04B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3D4685-F4BC-48C6-9600-834CB09BDA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BD4FF3-DAED-4C0B-B0B9-A0751705B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63122-22C1-41BC-ACDB-55964FA6B5D6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594160-867A-40FC-B8D4-C47CC723A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126726-134A-4F4D-99F8-18FCF5F65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0F88A-7A1E-4A69-80EC-AFC933F2F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630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C8ECE-6D9D-43C2-9A56-57F6CBD92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F79A8C-EC25-468A-8DCA-C39B60DEB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63122-22C1-41BC-ACDB-55964FA6B5D6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A11C25-1B7A-451A-ADFC-3930AD668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63357B-EFC3-436A-9F3A-7B9ACFFE6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0F88A-7A1E-4A69-80EC-AFC933F2F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108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62ED3AB-57E8-439F-801F-F85BD9814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63122-22C1-41BC-ACDB-55964FA6B5D6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5209AD-C58A-4664-B2DD-ED6EC4F86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828C41-A453-463D-B811-E8FB994C3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0F88A-7A1E-4A69-80EC-AFC933F2F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568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76923-7711-40CB-9FBD-E337B285F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0A2E70-A1C5-404D-94DD-EC596B2E6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CCAA6C-975C-4F37-BCB4-08F903BBF2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4A44AD-3436-4C68-9838-CFB27A8BF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63122-22C1-41BC-ACDB-55964FA6B5D6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4A3B87-4267-4440-83BF-9DADE8BC4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012126-821D-4426-9BA2-249E188D4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0F88A-7A1E-4A69-80EC-AFC933F2F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861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37370-05C6-4700-8B48-2EF9AB028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D92434-0481-4C75-AD5C-FE5055E300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87B133-35CA-4F00-9E3E-EBB0229F9A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7137C5-BFFF-4F1B-A8C3-CD0834CC2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63122-22C1-41BC-ACDB-55964FA6B5D6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22236A-6B70-46E5-8101-19663FCEF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C6FABA-BD87-419A-8793-F13CB021D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0F88A-7A1E-4A69-80EC-AFC933F2F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177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F57ACD-55FB-4DD9-B368-0D08713C1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BD9F19-8563-4CFF-B784-E91A357356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5C87EE-C665-4FA1-A948-5F67F51399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563122-22C1-41BC-ACDB-55964FA6B5D6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A81024-17FF-49CE-A8F6-2EEA17F469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A5BDBE-4E2D-4B81-B621-0C2E5801C8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B0F88A-7A1E-4A69-80EC-AFC933F2F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748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4EBA4F-BA27-4927-9DC2-F82EC58FB65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Modificarea</a:t>
            </a:r>
            <a:r>
              <a:rPr lang="en-US" dirty="0"/>
              <a:t> </a:t>
            </a:r>
            <a:r>
              <a:rPr lang="en-US" dirty="0" err="1"/>
              <a:t>datelor</a:t>
            </a:r>
            <a:r>
              <a:rPr lang="en-US" dirty="0"/>
              <a:t> </a:t>
            </a:r>
            <a:r>
              <a:rPr lang="ro-RO" dirty="0"/>
              <a:t>în tabele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865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4213B5-DD6A-4E61-9083-73C8217887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424" y="294185"/>
            <a:ext cx="10889776" cy="5781178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ro-RO" dirty="0"/>
              <a:t>	</a:t>
            </a:r>
            <a:r>
              <a:rPr lang="ro-RO" sz="3200" dirty="0"/>
              <a:t>Modificarea datelor în tabele SQL se face de obicei prin intermediul a patru operații principale: </a:t>
            </a:r>
            <a:r>
              <a:rPr lang="ro-RO" sz="3200" b="1" dirty="0"/>
              <a:t>INSERT, SELECT, UPDATE </a:t>
            </a:r>
            <a:r>
              <a:rPr lang="ro-RO" sz="3200" dirty="0"/>
              <a:t>și</a:t>
            </a:r>
            <a:r>
              <a:rPr lang="ro-RO" sz="3200" b="1" dirty="0"/>
              <a:t> DELETE</a:t>
            </a:r>
            <a:r>
              <a:rPr lang="ro-RO" sz="3200" dirty="0"/>
              <a:t>. Aceste operații sunt esențiale pentru administrarea și manipularea datelor într-o bază de date relațională. Iată mai multe informații despre fiecare dintre aceste operații: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INSERT: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Această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operație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utilizată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pentru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adăuga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date </a:t>
            </a:r>
            <a:r>
              <a:rPr lang="en-US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noi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într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-o </a:t>
            </a:r>
            <a:r>
              <a:rPr lang="en-US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tabelă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Comanda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INSERT INTO </a:t>
            </a:r>
            <a:r>
              <a:rPr lang="en-US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utilizată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pentru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specifica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numele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tabelului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coloanele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care se </a:t>
            </a:r>
            <a:r>
              <a:rPr lang="en-US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vor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adăuga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datele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noi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o-RO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o-RO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INSERT INTO </a:t>
            </a:r>
            <a:r>
              <a:rPr lang="en-US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NumeTabel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(Coloana1, Coloana2, Coloana3) </a:t>
            </a:r>
            <a:endParaRPr lang="ro-RO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VALUES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(Valoare1, Valoare2, Valoare3); </a:t>
            </a:r>
          </a:p>
          <a:p>
            <a:pPr marL="0" indent="0">
              <a:buNone/>
            </a:pPr>
            <a:endParaRPr lang="ro-RO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o-RO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2960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72CE190-8D18-48C6-8D35-C245978DA0EF}"/>
              </a:ext>
            </a:extLst>
          </p:cNvPr>
          <p:cNvSpPr txBox="1"/>
          <p:nvPr/>
        </p:nvSpPr>
        <p:spPr>
          <a:xfrm>
            <a:off x="241300" y="370979"/>
            <a:ext cx="11290300" cy="6834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SELECT: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Această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operație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utilizată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pentru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extrage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date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dintr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-o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multe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tabele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Comanda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SELECT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utilizată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pentru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specifica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coloanele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 care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doriți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să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afișați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opțiunile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filtrare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sortare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datelor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o-RO" sz="2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SELECT 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Coloana1, Coloana2 </a:t>
            </a:r>
            <a:endParaRPr lang="ro-RO" sz="2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FROM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NumeTabel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o-RO" sz="2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WHERE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Conditiile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ro-RO" sz="21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o-RO" sz="21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UPDATE: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Această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operație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utilizată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pentru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actualiza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datele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existente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dintr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-o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tabelă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Comanda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UPDATE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utilizată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pentru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specifica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numele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tabelului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coloanele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care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trebuie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actualizate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valorile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noi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ale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acestora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o-RO" sz="21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UPDATE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NumeTabel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o-RO" sz="2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Coloana1 = ValoareNoua1, Coloana2 = ValoareNoua2</a:t>
            </a:r>
            <a:endParaRPr lang="ro-RO" sz="2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WHERE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Conditiile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145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3904447-46F9-4C1E-9401-DA9DBBDAD744}"/>
              </a:ext>
            </a:extLst>
          </p:cNvPr>
          <p:cNvSpPr txBox="1"/>
          <p:nvPr/>
        </p:nvSpPr>
        <p:spPr>
          <a:xfrm>
            <a:off x="787400" y="481061"/>
            <a:ext cx="10490200" cy="31569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DELETE: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Această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operație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utilizată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pentru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șterge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datele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existente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dintr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-o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tabelă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Comanda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DELETE FROM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utilizată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pentru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specifica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numele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tabelului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condițiile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ștergere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o-RO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o-RO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DELETE FROM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NumeTabel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o-RO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WHERE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Conditiile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0745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B77A969-5A78-461B-B48D-494E9CC92C15}"/>
              </a:ext>
            </a:extLst>
          </p:cNvPr>
          <p:cNvSpPr txBox="1"/>
          <p:nvPr/>
        </p:nvSpPr>
        <p:spPr>
          <a:xfrm>
            <a:off x="1003300" y="633461"/>
            <a:ext cx="10388600" cy="604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A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dăugați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nou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angajat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într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-o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tabelă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numită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Angaja</a:t>
            </a:r>
            <a:r>
              <a:rPr lang="ro-RO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ț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".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Tabela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are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următoarele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coloane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</a:t>
            </a:r>
            <a:r>
              <a:rPr lang="en-US" sz="24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Nume</a:t>
            </a:r>
            <a:r>
              <a:rPr lang="en-US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", "</a:t>
            </a:r>
            <a:r>
              <a:rPr lang="en-US" sz="24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Prenume</a:t>
            </a:r>
            <a:r>
              <a:rPr lang="en-US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", "</a:t>
            </a:r>
            <a:r>
              <a:rPr lang="en-US" sz="24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Departament</a:t>
            </a:r>
            <a:r>
              <a:rPr lang="en-US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", "</a:t>
            </a:r>
            <a:r>
              <a:rPr lang="en-US" sz="24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Salariu</a:t>
            </a:r>
            <a:r>
              <a:rPr lang="en-US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".</a:t>
            </a:r>
            <a:endParaRPr lang="ro-RO" sz="24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o-RO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INSERT INTO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Angaja</a:t>
            </a:r>
            <a:r>
              <a:rPr lang="ro-RO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ț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Nume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Prenume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Departament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Salariu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endParaRPr lang="ro-RO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VALUES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('Popescu', 'Ion', ‘V</a:t>
            </a:r>
            <a:r>
              <a:rPr lang="ro-RO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â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nzari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', 5000);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o-RO" sz="18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Actualizare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date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într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-o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tabelă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Modifica</a:t>
            </a:r>
            <a:r>
              <a:rPr lang="ro-RO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ț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salariul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unui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angajat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cu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numele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"Popescu"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din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departamentul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"V</a:t>
            </a:r>
            <a:r>
              <a:rPr lang="ro-RO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â</a:t>
            </a:r>
            <a:r>
              <a:rPr lang="en-US" sz="24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nzari</a:t>
            </a:r>
            <a:r>
              <a:rPr lang="en-US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5500.</a:t>
            </a:r>
            <a:endParaRPr lang="ro-RO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UPDATE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Angajati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o-RO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Salariu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5500 </a:t>
            </a:r>
            <a:endParaRPr lang="ro-RO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WHERE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Nume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'Popescu' 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Departament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‘V</a:t>
            </a:r>
            <a:r>
              <a:rPr lang="ro-RO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â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nzari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';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18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1596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D6B01FD-96C0-4012-A41A-DA26D5A82847}"/>
              </a:ext>
            </a:extLst>
          </p:cNvPr>
          <p:cNvSpPr txBox="1"/>
          <p:nvPr/>
        </p:nvSpPr>
        <p:spPr>
          <a:xfrm>
            <a:off x="495300" y="514943"/>
            <a:ext cx="10172700" cy="38847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Ștergere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date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dintr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-o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tabelă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Ștergeți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angajatul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cu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numele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"Ionescu" din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tabelul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Angajati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".</a:t>
            </a:r>
            <a:endParaRPr lang="ro-RO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DELETE 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FROM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Angajati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o-RO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WHERE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Nume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'Ionescu’;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o-RO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Sarcină</a:t>
            </a:r>
            <a:r>
              <a:rPr lang="en-US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ro-RO" sz="18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Selectați</a:t>
            </a:r>
            <a:r>
              <a:rPr lang="en-US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numele</a:t>
            </a:r>
            <a:r>
              <a:rPr lang="en-US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prenumele</a:t>
            </a:r>
            <a:r>
              <a:rPr lang="en-US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angajaților</a:t>
            </a:r>
            <a:r>
              <a:rPr lang="en-US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din </a:t>
            </a:r>
            <a:r>
              <a:rPr lang="en-US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departamentul</a:t>
            </a:r>
            <a:r>
              <a:rPr lang="en-US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en-US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Vanzari</a:t>
            </a:r>
            <a:r>
              <a:rPr lang="en-US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 </a:t>
            </a:r>
            <a:r>
              <a:rPr lang="en-US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numele</a:t>
            </a:r>
            <a:r>
              <a:rPr lang="en-US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șefului</a:t>
            </a:r>
            <a:r>
              <a:rPr lang="en-US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lor din </a:t>
            </a:r>
            <a:r>
              <a:rPr lang="en-US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tabelul</a:t>
            </a:r>
            <a:r>
              <a:rPr lang="en-US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en-US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Angajati</a:t>
            </a:r>
            <a:r>
              <a:rPr lang="en-US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17468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390</Words>
  <Application>Microsoft Office PowerPoint</Application>
  <PresentationFormat>Widescreen</PresentationFormat>
  <Paragraphs>37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Modificarea datelor în tabele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Modificarea datelor în tabele</dc:title>
  <dc:creator>User</dc:creator>
  <cp:lastModifiedBy>User</cp:lastModifiedBy>
  <cp:revision>6</cp:revision>
  <dcterms:created xsi:type="dcterms:W3CDTF">2024-02-16T07:17:52Z</dcterms:created>
  <dcterms:modified xsi:type="dcterms:W3CDTF">2024-02-16T11:25:20Z</dcterms:modified>
</cp:coreProperties>
</file>