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53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ACC0DA-1FFB-40F0-B564-709D079E2218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D1352D-ACAA-4E7A-B71E-B6B10AE5DDE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D1352D-ACAA-4E7A-B71E-B6B10AE5DDE9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43A1-4B98-41D2-8E26-816FEB999A6A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11F72-0362-406C-A77B-0C96E5463FE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43A1-4B98-41D2-8E26-816FEB999A6A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11F72-0362-406C-A77B-0C96E5463F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43A1-4B98-41D2-8E26-816FEB999A6A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11F72-0362-406C-A77B-0C96E5463F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43A1-4B98-41D2-8E26-816FEB999A6A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11F72-0362-406C-A77B-0C96E5463F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43A1-4B98-41D2-8E26-816FEB999A6A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11F72-0362-406C-A77B-0C96E5463FE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43A1-4B98-41D2-8E26-816FEB999A6A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11F72-0362-406C-A77B-0C96E5463F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43A1-4B98-41D2-8E26-816FEB999A6A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11F72-0362-406C-A77B-0C96E5463F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43A1-4B98-41D2-8E26-816FEB999A6A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11F72-0362-406C-A77B-0C96E5463F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43A1-4B98-41D2-8E26-816FEB999A6A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11F72-0362-406C-A77B-0C96E5463FE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43A1-4B98-41D2-8E26-816FEB999A6A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11F72-0362-406C-A77B-0C96E5463F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43A1-4B98-41D2-8E26-816FEB999A6A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11F72-0362-406C-A77B-0C96E5463FE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C32C43A1-4B98-41D2-8E26-816FEB999A6A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FC11F72-0362-406C-A77B-0C96E5463FE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116632"/>
            <a:ext cx="7406640" cy="504056"/>
          </a:xfrm>
        </p:spPr>
        <p:txBody>
          <a:bodyPr>
            <a:normAutofit/>
          </a:bodyPr>
          <a:lstStyle/>
          <a:p>
            <a:r>
              <a:rPr lang="ro-RO" sz="2400" dirty="0" smtClean="0"/>
              <a:t>Tema</a:t>
            </a:r>
            <a:r>
              <a:rPr lang="en-US" sz="2400" dirty="0" smtClean="0"/>
              <a:t>:</a:t>
            </a:r>
            <a:r>
              <a:rPr lang="en-US" sz="2400" dirty="0" err="1" smtClean="0"/>
              <a:t>Mediile</a:t>
            </a:r>
            <a:r>
              <a:rPr lang="en-US" sz="2400" dirty="0" smtClean="0"/>
              <a:t> </a:t>
            </a:r>
            <a:r>
              <a:rPr lang="en-US" sz="2400" dirty="0" err="1" smtClean="0"/>
              <a:t>polare</a:t>
            </a:r>
            <a:r>
              <a:rPr lang="en-US" sz="2400" dirty="0" smtClean="0"/>
              <a:t> </a:t>
            </a:r>
            <a:r>
              <a:rPr lang="ro-RO" sz="2400" dirty="0" smtClean="0"/>
              <a:t>și subpolare.</a:t>
            </a:r>
            <a:endParaRPr lang="ru-RU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7854295"/>
              </p:ext>
            </p:extLst>
          </p:nvPr>
        </p:nvGraphicFramePr>
        <p:xfrm>
          <a:off x="1691680" y="764704"/>
          <a:ext cx="6624737" cy="475488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9463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63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63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63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63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463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463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o-RO" sz="1400" b="0" dirty="0" smtClean="0"/>
                        <a:t>Tipurile de</a:t>
                      </a:r>
                      <a:r>
                        <a:rPr lang="ro-RO" sz="1400" b="0" baseline="0" dirty="0" smtClean="0"/>
                        <a:t> medii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b="0" dirty="0" smtClean="0"/>
                        <a:t>Localizarea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b="0" dirty="0" smtClean="0"/>
                        <a:t>Clima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b="0" dirty="0" smtClean="0"/>
                        <a:t>Lumea animală adaptări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b="0" dirty="0" smtClean="0"/>
                        <a:t>Lumea</a:t>
                      </a:r>
                      <a:r>
                        <a:rPr lang="ro-RO" sz="1400" b="0" baseline="0" dirty="0" smtClean="0"/>
                        <a:t> vegetală</a:t>
                      </a:r>
                    </a:p>
                    <a:p>
                      <a:r>
                        <a:rPr lang="ro-RO" sz="1400" b="0" baseline="0" dirty="0" smtClean="0"/>
                        <a:t>adaptări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b="0" dirty="0" smtClean="0"/>
                        <a:t>Solul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b="0" i="0" dirty="0" smtClean="0"/>
                        <a:t>Relief</a:t>
                      </a:r>
                      <a:endParaRPr lang="ru-RU" sz="1400" b="0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o-RO" sz="1400" dirty="0" smtClean="0"/>
                        <a:t>Mediul polar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200" dirty="0" smtClean="0"/>
                        <a:t>Antarctida,</a:t>
                      </a:r>
                    </a:p>
                    <a:p>
                      <a:r>
                        <a:rPr lang="ro-RO" sz="1200" dirty="0" smtClean="0"/>
                        <a:t>Alaska,Groenlanda,Insula</a:t>
                      </a:r>
                      <a:r>
                        <a:rPr lang="ro-RO" sz="1200" baseline="0" dirty="0" smtClean="0"/>
                        <a:t> Novăia Zemlea.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200" dirty="0" smtClean="0"/>
                        <a:t>C</a:t>
                      </a:r>
                      <a:endParaRPr lang="ro-RO" sz="12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200" baseline="0" dirty="0" smtClean="0"/>
                        <a:t>.</a:t>
                      </a:r>
                      <a:endParaRPr lang="ro-RO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200" dirty="0" smtClean="0"/>
                        <a:t>Mușchi,lichene</a:t>
                      </a:r>
                    </a:p>
                    <a:p>
                      <a:r>
                        <a:rPr lang="ro-RO" sz="1200" dirty="0" smtClean="0"/>
                        <a:t>Adaptări</a:t>
                      </a:r>
                    </a:p>
                    <a:p>
                      <a:r>
                        <a:rPr lang="ro-RO" sz="1200" dirty="0" smtClean="0"/>
                        <a:t>Târâtoare,cresc sub formă de pernuțe/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200" dirty="0" smtClean="0"/>
                        <a:t>Înghețat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sz="12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o-RO" sz="1400" dirty="0" smtClean="0"/>
                        <a:t>Mediile</a:t>
                      </a:r>
                      <a:r>
                        <a:rPr lang="ro-RO" sz="1400" baseline="0" dirty="0" smtClean="0"/>
                        <a:t> </a:t>
                      </a:r>
                      <a:r>
                        <a:rPr lang="ro-RO" sz="1300" baseline="0" dirty="0" smtClean="0"/>
                        <a:t>subpolare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200" dirty="0" smtClean="0"/>
                        <a:t>10%</a:t>
                      </a:r>
                      <a:r>
                        <a:rPr lang="ro-RO" sz="1200" baseline="0" dirty="0" smtClean="0"/>
                        <a:t> Eurosfera Nordică,</a:t>
                      </a:r>
                    </a:p>
                    <a:p>
                      <a:r>
                        <a:rPr lang="ro-RO" sz="1200" baseline="0" dirty="0" smtClean="0"/>
                        <a:t>Nordul Canadei,Alaska,și emisfera sudică insulele Falkland,Shetland de Sud și Peninsula Graham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sz="12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200" dirty="0" smtClean="0"/>
                        <a:t>Morene.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25</TotalTime>
  <Words>59</Words>
  <Application>Microsoft Office PowerPoint</Application>
  <PresentationFormat>Экран (4:3)</PresentationFormat>
  <Paragraphs>23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Calibri</vt:lpstr>
      <vt:lpstr>Corbel</vt:lpstr>
      <vt:lpstr>Gill Sans MT</vt:lpstr>
      <vt:lpstr>Verdana</vt:lpstr>
      <vt:lpstr>Wingdings 2</vt:lpstr>
      <vt:lpstr>Солнцестояние</vt:lpstr>
      <vt:lpstr>Tema:Mediile polare și subpolare.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Tema:Mediile polare și subpolare.</dc:title>
  <dc:creator>Andritchi V</dc:creator>
  <cp:lastModifiedBy>Anatol</cp:lastModifiedBy>
  <cp:revision>4</cp:revision>
  <dcterms:created xsi:type="dcterms:W3CDTF">2020-04-10T15:28:09Z</dcterms:created>
  <dcterms:modified xsi:type="dcterms:W3CDTF">2021-03-29T18:33:59Z</dcterms:modified>
</cp:coreProperties>
</file>