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30.10.2021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30.10.2021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ro-RO" sz="2200" dirty="0" smtClean="0"/>
              <a:t>Tema</a:t>
            </a:r>
            <a:r>
              <a:rPr lang="en-US" sz="2200" dirty="0" smtClean="0"/>
              <a:t>:</a:t>
            </a:r>
            <a:r>
              <a:rPr lang="ro-RO" sz="2200" dirty="0" smtClean="0"/>
              <a:t>Ariile protejate</a:t>
            </a:r>
            <a:r>
              <a:rPr lang="en-US" sz="2200" dirty="0" smtClean="0"/>
              <a:t> </a:t>
            </a:r>
            <a:r>
              <a:rPr lang="ro-RO" sz="2200" dirty="0" smtClean="0"/>
              <a:t>în lume și în Republica Moldova</a:t>
            </a:r>
            <a:endParaRPr lang="ru-RU" sz="2200" dirty="0"/>
          </a:p>
        </p:txBody>
      </p:sp>
      <p:sp>
        <p:nvSpPr>
          <p:cNvPr id="4" name="Прямоугольник 3"/>
          <p:cNvSpPr/>
          <p:nvPr/>
        </p:nvSpPr>
        <p:spPr>
          <a:xfrm rot="16200000">
            <a:off x="-108520" y="3068960"/>
            <a:ext cx="295232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 smtClean="0"/>
              <a:t>Tipurile de arii protejate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23728" y="1340768"/>
            <a:ext cx="4968552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400" dirty="0" smtClean="0"/>
              <a:t>Monumente ale naturii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2204864"/>
            <a:ext cx="4968552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400" dirty="0" smtClean="0"/>
              <a:t>Parcuri naționale</a:t>
            </a:r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23728" y="3068960"/>
            <a:ext cx="4968552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400" dirty="0" smtClean="0"/>
              <a:t>Rezervațiile naturale</a:t>
            </a:r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23728" y="3933056"/>
            <a:ext cx="4968552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400" dirty="0" smtClean="0"/>
              <a:t>Rezervații ale biosferei</a:t>
            </a:r>
            <a:endParaRPr lang="ru-RU" sz="1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23728" y="4797152"/>
            <a:ext cx="4968552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400" smtClean="0"/>
              <a:t>Ariile cu regim de protecție</a:t>
            </a:r>
            <a:endParaRPr lang="ru-RU" sz="1400"/>
          </a:p>
        </p:txBody>
      </p:sp>
      <p:cxnSp>
        <p:nvCxnSpPr>
          <p:cNvPr id="11" name="Прямая соединительная линия 10"/>
          <p:cNvCxnSpPr>
            <a:stCxn id="4" idx="2"/>
            <a:endCxn id="4" idx="2"/>
          </p:cNvCxnSpPr>
          <p:nvPr/>
        </p:nvCxnSpPr>
        <p:spPr>
          <a:xfrm>
            <a:off x="1547664" y="324898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835696" y="1628800"/>
            <a:ext cx="0" cy="35283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4" idx="2"/>
          </p:cNvCxnSpPr>
          <p:nvPr/>
        </p:nvCxnSpPr>
        <p:spPr>
          <a:xfrm>
            <a:off x="1547664" y="3248980"/>
            <a:ext cx="288032" cy="360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endCxn id="5" idx="1"/>
          </p:cNvCxnSpPr>
          <p:nvPr/>
        </p:nvCxnSpPr>
        <p:spPr>
          <a:xfrm>
            <a:off x="1835696" y="162880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stCxn id="6" idx="1"/>
          </p:cNvCxnSpPr>
          <p:nvPr/>
        </p:nvCxnSpPr>
        <p:spPr>
          <a:xfrm flipH="1">
            <a:off x="1835696" y="2492896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835696" y="3356992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835696" y="4221088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835696" y="5157192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</TotalTime>
  <Words>29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Открытая</vt:lpstr>
      <vt:lpstr>Tema:Ariile protejate în lume și în Republica Moldova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Ariile protejate</dc:title>
  <dc:creator>Andritchi V</dc:creator>
  <cp:lastModifiedBy>Andritchi V</cp:lastModifiedBy>
  <cp:revision>2</cp:revision>
  <dcterms:created xsi:type="dcterms:W3CDTF">2021-10-30T08:54:31Z</dcterms:created>
  <dcterms:modified xsi:type="dcterms:W3CDTF">2021-10-30T09:08:45Z</dcterms:modified>
</cp:coreProperties>
</file>