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12" d="100"/>
          <a:sy n="112" d="100"/>
        </p:scale>
        <p:origin x="-51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2" y="1380070"/>
            <a:ext cx="8574623" cy="2616199"/>
          </a:xfrm>
        </p:spPr>
        <p:txBody>
          <a:bodyPr anchor="b">
            <a:normAutofit/>
          </a:bodyPr>
          <a:lstStyle>
            <a:lvl1pPr algn="r">
              <a:defRPr sz="45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8" y="4220565"/>
            <a:ext cx="6987645" cy="1164236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747C-48B5-4A75-BECF-E6EB6220F1EC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01328" y="5883277"/>
            <a:ext cx="305512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F4FD-63F8-496F-911C-563D69BE191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CBDE8B49-F115-4C21-8333-D7ED646D1C5B}"/>
              </a:ext>
            </a:extLst>
          </p:cNvPr>
          <p:cNvGrpSpPr/>
          <p:nvPr/>
        </p:nvGrpSpPr>
        <p:grpSpPr>
          <a:xfrm>
            <a:off x="292994" y="2"/>
            <a:ext cx="9502621" cy="6857999"/>
            <a:chOff x="688977" y="1"/>
            <a:chExt cx="7126966" cy="6857999"/>
          </a:xfrm>
        </p:grpSpPr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4EBAFEE9-A5E8-493F-A738-432A4A946E7D}"/>
                </a:ext>
              </a:extLst>
            </p:cNvPr>
            <p:cNvSpPr/>
            <p:nvPr/>
          </p:nvSpPr>
          <p:spPr>
            <a:xfrm>
              <a:off x="688977" y="1"/>
              <a:ext cx="806702" cy="6219310"/>
            </a:xfrm>
            <a:custGeom>
              <a:avLst/>
              <a:gdLst>
                <a:gd name="connsiteX0" fmla="*/ 0 w 806702"/>
                <a:gd name="connsiteY0" fmla="*/ 0 h 6219310"/>
                <a:gd name="connsiteX1" fmla="*/ 806702 w 806702"/>
                <a:gd name="connsiteY1" fmla="*/ 0 h 6219310"/>
                <a:gd name="connsiteX2" fmla="*/ 806702 w 806702"/>
                <a:gd name="connsiteY2" fmla="*/ 6219310 h 6219310"/>
                <a:gd name="connsiteX3" fmla="*/ 0 w 806702"/>
                <a:gd name="connsiteY3" fmla="*/ 5133344 h 6219310"/>
                <a:gd name="connsiteX4" fmla="*/ 0 w 806702"/>
                <a:gd name="connsiteY4" fmla="*/ 5133342 h 6219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6702" h="6219310">
                  <a:moveTo>
                    <a:pt x="0" y="0"/>
                  </a:moveTo>
                  <a:lnTo>
                    <a:pt x="806702" y="0"/>
                  </a:lnTo>
                  <a:lnTo>
                    <a:pt x="806702" y="6219310"/>
                  </a:lnTo>
                  <a:lnTo>
                    <a:pt x="0" y="5133344"/>
                  </a:lnTo>
                  <a:lnTo>
                    <a:pt x="0" y="513334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F9A3D33A-DEC0-48D9-B34B-98C6080BEB5A}"/>
                </a:ext>
              </a:extLst>
            </p:cNvPr>
            <p:cNvSpPr/>
            <p:nvPr/>
          </p:nvSpPr>
          <p:spPr>
            <a:xfrm>
              <a:off x="1495680" y="5376700"/>
              <a:ext cx="4910351" cy="1481300"/>
            </a:xfrm>
            <a:custGeom>
              <a:avLst/>
              <a:gdLst>
                <a:gd name="connsiteX0" fmla="*/ 0 w 3370463"/>
                <a:gd name="connsiteY0" fmla="*/ 0 h 1016764"/>
                <a:gd name="connsiteX1" fmla="*/ 3370463 w 3370463"/>
                <a:gd name="connsiteY1" fmla="*/ 1016764 h 1016764"/>
                <a:gd name="connsiteX2" fmla="*/ 1453239 w 3370463"/>
                <a:gd name="connsiteY2" fmla="*/ 1016764 h 1016764"/>
                <a:gd name="connsiteX3" fmla="*/ 0 w 3370463"/>
                <a:gd name="connsiteY3" fmla="*/ 578367 h 10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463" h="1016764">
                  <a:moveTo>
                    <a:pt x="0" y="0"/>
                  </a:moveTo>
                  <a:lnTo>
                    <a:pt x="3370463" y="1016764"/>
                  </a:lnTo>
                  <a:lnTo>
                    <a:pt x="1453239" y="1016764"/>
                  </a:lnTo>
                  <a:lnTo>
                    <a:pt x="0" y="57836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8E43DECA-9029-4776-8F64-175236AE192A}"/>
                </a:ext>
              </a:extLst>
            </p:cNvPr>
            <p:cNvSpPr/>
            <p:nvPr/>
          </p:nvSpPr>
          <p:spPr>
            <a:xfrm>
              <a:off x="1871207" y="5489984"/>
              <a:ext cx="4534826" cy="1368016"/>
            </a:xfrm>
            <a:custGeom>
              <a:avLst/>
              <a:gdLst>
                <a:gd name="connsiteX0" fmla="*/ 0 w 3112703"/>
                <a:gd name="connsiteY0" fmla="*/ 0 h 939006"/>
                <a:gd name="connsiteX1" fmla="*/ 3112703 w 3112703"/>
                <a:gd name="connsiteY1" fmla="*/ 939006 h 939006"/>
                <a:gd name="connsiteX2" fmla="*/ 1690960 w 3112703"/>
                <a:gd name="connsiteY2" fmla="*/ 939006 h 939006"/>
                <a:gd name="connsiteX3" fmla="*/ 410619 w 3112703"/>
                <a:gd name="connsiteY3" fmla="*/ 552767 h 939006"/>
                <a:gd name="connsiteX4" fmla="*/ 410619 w 3112703"/>
                <a:gd name="connsiteY4" fmla="*/ 552768 h 939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2703" h="939006">
                  <a:moveTo>
                    <a:pt x="0" y="0"/>
                  </a:moveTo>
                  <a:lnTo>
                    <a:pt x="3112703" y="939006"/>
                  </a:lnTo>
                  <a:lnTo>
                    <a:pt x="1690960" y="939006"/>
                  </a:lnTo>
                  <a:lnTo>
                    <a:pt x="410619" y="552767"/>
                  </a:lnTo>
                  <a:lnTo>
                    <a:pt x="410619" y="552768"/>
                  </a:lnTo>
                  <a:close/>
                </a:path>
              </a:pathLst>
            </a:custGeom>
            <a:solidFill>
              <a:schemeClr val="tx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FC56ACE0-8DD3-42A9-9FEC-D20A84C71004}"/>
                </a:ext>
              </a:extLst>
            </p:cNvPr>
            <p:cNvSpPr/>
            <p:nvPr/>
          </p:nvSpPr>
          <p:spPr>
            <a:xfrm>
              <a:off x="1730890" y="1"/>
              <a:ext cx="806702" cy="6108296"/>
            </a:xfrm>
            <a:custGeom>
              <a:avLst/>
              <a:gdLst>
                <a:gd name="connsiteX0" fmla="*/ 0 w 806702"/>
                <a:gd name="connsiteY0" fmla="*/ 0 h 6108296"/>
                <a:gd name="connsiteX1" fmla="*/ 806702 w 806702"/>
                <a:gd name="connsiteY1" fmla="*/ 0 h 6108296"/>
                <a:gd name="connsiteX2" fmla="*/ 806702 w 806702"/>
                <a:gd name="connsiteY2" fmla="*/ 6108296 h 6108296"/>
                <a:gd name="connsiteX3" fmla="*/ 0 w 806702"/>
                <a:gd name="connsiteY3" fmla="*/ 5022330 h 6108296"/>
                <a:gd name="connsiteX4" fmla="*/ 0 w 806702"/>
                <a:gd name="connsiteY4" fmla="*/ 5022328 h 6108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6702" h="6108296">
                  <a:moveTo>
                    <a:pt x="0" y="0"/>
                  </a:moveTo>
                  <a:lnTo>
                    <a:pt x="806702" y="0"/>
                  </a:lnTo>
                  <a:lnTo>
                    <a:pt x="806702" y="6108296"/>
                  </a:lnTo>
                  <a:lnTo>
                    <a:pt x="0" y="5022330"/>
                  </a:lnTo>
                  <a:lnTo>
                    <a:pt x="0" y="502232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544D009-5A34-4B28-8592-95A0AE818040}"/>
                </a:ext>
              </a:extLst>
            </p:cNvPr>
            <p:cNvSpPr/>
            <p:nvPr/>
          </p:nvSpPr>
          <p:spPr>
            <a:xfrm>
              <a:off x="2537592" y="5265686"/>
              <a:ext cx="5278351" cy="1592314"/>
            </a:xfrm>
            <a:custGeom>
              <a:avLst/>
              <a:gdLst>
                <a:gd name="connsiteX0" fmla="*/ 0 w 3623058"/>
                <a:gd name="connsiteY0" fmla="*/ 0 h 1092964"/>
                <a:gd name="connsiteX1" fmla="*/ 3623058 w 3623058"/>
                <a:gd name="connsiteY1" fmla="*/ 1092964 h 1092964"/>
                <a:gd name="connsiteX2" fmla="*/ 1705834 w 3623058"/>
                <a:gd name="connsiteY2" fmla="*/ 1092964 h 1092964"/>
                <a:gd name="connsiteX3" fmla="*/ 0 w 3623058"/>
                <a:gd name="connsiteY3" fmla="*/ 578367 h 109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3058" h="1092964">
                  <a:moveTo>
                    <a:pt x="0" y="0"/>
                  </a:moveTo>
                  <a:lnTo>
                    <a:pt x="3623058" y="1092964"/>
                  </a:lnTo>
                  <a:lnTo>
                    <a:pt x="1705834" y="1092964"/>
                  </a:lnTo>
                  <a:lnTo>
                    <a:pt x="0" y="57836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DA038347-596E-4A7E-8397-89D7D5EBE337}"/>
              </a:ext>
            </a:extLst>
          </p:cNvPr>
          <p:cNvGrpSpPr/>
          <p:nvPr/>
        </p:nvGrpSpPr>
        <p:grpSpPr>
          <a:xfrm>
            <a:off x="-2206543" y="-73804"/>
            <a:ext cx="1977373" cy="612144"/>
            <a:chOff x="-2096383" y="21447"/>
            <a:chExt cx="1483030" cy="612144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357A5A9F-5824-4A48-988B-BE5185B229E3}"/>
                </a:ext>
              </a:extLst>
            </p:cNvPr>
            <p:cNvSpPr txBox="1"/>
            <p:nvPr/>
          </p:nvSpPr>
          <p:spPr>
            <a:xfrm>
              <a:off x="-2096383" y="21447"/>
              <a:ext cx="2491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BF3BF8C8-1872-4580-AC08-E924E9A62605}"/>
                </a:ext>
              </a:extLst>
            </p:cNvPr>
            <p:cNvSpPr txBox="1"/>
            <p:nvPr/>
          </p:nvSpPr>
          <p:spPr>
            <a:xfrm>
              <a:off x="-1002010" y="387370"/>
              <a:ext cx="31282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="" xmlns:a16="http://schemas.microsoft.com/office/drawing/2014/main" id="{11D71C1C-069D-4C1F-9147-922116FFBF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C0EFBA71-E297-4B2A-B4A6-8FB6E0505F24}"/>
              </a:ext>
            </a:extLst>
          </p:cNvPr>
          <p:cNvSpPr/>
          <p:nvPr/>
        </p:nvSpPr>
        <p:spPr>
          <a:xfrm>
            <a:off x="-118532" y="6959601"/>
            <a:ext cx="135325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/>
                </a:solidFill>
                <a:effectLst/>
                <a:latin typeface="Open Sans" panose="020B0606030504020204" pitchFamily="34" charset="0"/>
                <a:hlinkClick r:id="rId3" tooltip="PresentationGo!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7947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160293" y="863023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5096" y="685801"/>
            <a:ext cx="7733129" cy="2743199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629775" y="3428999"/>
            <a:ext cx="7339852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35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944" y="4343400"/>
            <a:ext cx="9022080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747C-48B5-4A75-BECF-E6EB6220F1EC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8" y="5883277"/>
            <a:ext cx="551167" cy="365125"/>
          </a:xfrm>
        </p:spPr>
        <p:txBody>
          <a:bodyPr/>
          <a:lstStyle/>
          <a:p>
            <a:fld id="{60E0F4FD-63F8-496F-911C-563D69BE1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31351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944" y="3308581"/>
            <a:ext cx="9022080" cy="1468800"/>
          </a:xfrm>
        </p:spPr>
        <p:txBody>
          <a:bodyPr anchor="b">
            <a:normAutofit/>
          </a:bodyPr>
          <a:lstStyle>
            <a:lvl1pPr algn="r">
              <a:defRPr sz="2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944" y="4777381"/>
            <a:ext cx="902208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747C-48B5-4A75-BECF-E6EB6220F1EC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8" y="5883277"/>
            <a:ext cx="551167" cy="365125"/>
          </a:xfrm>
        </p:spPr>
        <p:txBody>
          <a:bodyPr/>
          <a:lstStyle/>
          <a:p>
            <a:fld id="{60E0F4FD-63F8-496F-911C-563D69BE1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709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747C-48B5-4A75-BECF-E6EB6220F1EC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F4FD-63F8-496F-911C-563D69BE1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6696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7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86526" y="685800"/>
            <a:ext cx="7017529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747C-48B5-4A75-BECF-E6EB6220F1EC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F4FD-63F8-496F-911C-563D69BE1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53701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/>
        </p:nvSpPr>
        <p:spPr>
          <a:xfrm>
            <a:off x="3565279" y="5982901"/>
            <a:ext cx="506143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83938" y="2633133"/>
            <a:ext cx="2224135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>
                <a:solidFill>
                  <a:schemeClr val="bg1"/>
                </a:solidFill>
                <a:effectLst/>
              </a:rPr>
              <a:t>Designed</a:t>
            </a:r>
            <a:r>
              <a:rPr lang="en-US" sz="1800" baseline="0">
                <a:solidFill>
                  <a:schemeClr val="bg1"/>
                </a:solidFill>
                <a:effectLst/>
              </a:rPr>
              <a:t> with         by</a:t>
            </a:r>
            <a:endParaRPr lang="en-US" sz="1800" dirty="0">
              <a:solidFill>
                <a:schemeClr val="bg1"/>
              </a:solidFill>
              <a:effectLst/>
            </a:endParaRPr>
          </a:p>
        </p:txBody>
      </p:sp>
      <p:sp>
        <p:nvSpPr>
          <p:cNvPr id="9" name="Freeform 290"/>
          <p:cNvSpPr/>
          <p:nvPr/>
        </p:nvSpPr>
        <p:spPr>
          <a:xfrm>
            <a:off x="6636588" y="2705804"/>
            <a:ext cx="348608" cy="223991"/>
          </a:xfrm>
          <a:custGeom>
            <a:avLst/>
            <a:gdLst/>
            <a:ahLst/>
            <a:cxnLst/>
            <a:rect l="l" t="t" r="r" b="b"/>
            <a:pathLst>
              <a:path w="504825" h="432707">
                <a:moveTo>
                  <a:pt x="134658" y="0"/>
                </a:moveTo>
                <a:cubicBezTo>
                  <a:pt x="146301" y="0"/>
                  <a:pt x="158180" y="2019"/>
                  <a:pt x="170294" y="6057"/>
                </a:cubicBezTo>
                <a:cubicBezTo>
                  <a:pt x="182407" y="10095"/>
                  <a:pt x="193676" y="15541"/>
                  <a:pt x="204099" y="22396"/>
                </a:cubicBezTo>
                <a:cubicBezTo>
                  <a:pt x="214522" y="29251"/>
                  <a:pt x="223490" y="35683"/>
                  <a:pt x="231002" y="41693"/>
                </a:cubicBezTo>
                <a:cubicBezTo>
                  <a:pt x="238514" y="47703"/>
                  <a:pt x="245652" y="54088"/>
                  <a:pt x="252412" y="60849"/>
                </a:cubicBezTo>
                <a:cubicBezTo>
                  <a:pt x="259174" y="54088"/>
                  <a:pt x="266310" y="47703"/>
                  <a:pt x="273823" y="41693"/>
                </a:cubicBezTo>
                <a:cubicBezTo>
                  <a:pt x="281334" y="35683"/>
                  <a:pt x="290303" y="29251"/>
                  <a:pt x="300726" y="22396"/>
                </a:cubicBezTo>
                <a:cubicBezTo>
                  <a:pt x="311149" y="15541"/>
                  <a:pt x="322417" y="10095"/>
                  <a:pt x="334531" y="6057"/>
                </a:cubicBezTo>
                <a:cubicBezTo>
                  <a:pt x="346645" y="2019"/>
                  <a:pt x="358524" y="0"/>
                  <a:pt x="370167" y="0"/>
                </a:cubicBezTo>
                <a:cubicBezTo>
                  <a:pt x="412236" y="0"/>
                  <a:pt x="445197" y="11644"/>
                  <a:pt x="469048" y="34932"/>
                </a:cubicBezTo>
                <a:cubicBezTo>
                  <a:pt x="492899" y="58220"/>
                  <a:pt x="504825" y="90523"/>
                  <a:pt x="504825" y="131840"/>
                </a:cubicBezTo>
                <a:cubicBezTo>
                  <a:pt x="504825" y="173346"/>
                  <a:pt x="483321" y="215602"/>
                  <a:pt x="440313" y="258610"/>
                </a:cubicBezTo>
                <a:lnTo>
                  <a:pt x="264807" y="427636"/>
                </a:lnTo>
                <a:cubicBezTo>
                  <a:pt x="261427" y="431017"/>
                  <a:pt x="257295" y="432707"/>
                  <a:pt x="252412" y="432707"/>
                </a:cubicBezTo>
                <a:cubicBezTo>
                  <a:pt x="247529" y="432707"/>
                  <a:pt x="243398" y="431017"/>
                  <a:pt x="240018" y="427636"/>
                </a:cubicBezTo>
                <a:lnTo>
                  <a:pt x="64230" y="258047"/>
                </a:lnTo>
                <a:cubicBezTo>
                  <a:pt x="62351" y="256544"/>
                  <a:pt x="59770" y="254103"/>
                  <a:pt x="56482" y="250722"/>
                </a:cubicBezTo>
                <a:cubicBezTo>
                  <a:pt x="53196" y="247342"/>
                  <a:pt x="47984" y="241191"/>
                  <a:pt x="40848" y="232270"/>
                </a:cubicBezTo>
                <a:cubicBezTo>
                  <a:pt x="33712" y="223349"/>
                  <a:pt x="27326" y="214194"/>
                  <a:pt x="21692" y="204803"/>
                </a:cubicBezTo>
                <a:cubicBezTo>
                  <a:pt x="16057" y="195413"/>
                  <a:pt x="11035" y="184051"/>
                  <a:pt x="6620" y="170717"/>
                </a:cubicBezTo>
                <a:cubicBezTo>
                  <a:pt x="2207" y="157382"/>
                  <a:pt x="0" y="144423"/>
                  <a:pt x="0" y="131840"/>
                </a:cubicBezTo>
                <a:cubicBezTo>
                  <a:pt x="0" y="90523"/>
                  <a:pt x="11926" y="58220"/>
                  <a:pt x="35777" y="34932"/>
                </a:cubicBezTo>
                <a:cubicBezTo>
                  <a:pt x="59629" y="11644"/>
                  <a:pt x="92588" y="0"/>
                  <a:pt x="134658" y="0"/>
                </a:cubicBezTo>
                <a:close/>
              </a:path>
            </a:pathLst>
          </a:custGeom>
          <a:solidFill>
            <a:srgbClr val="D90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8070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6528" y="184487"/>
            <a:ext cx="9016497" cy="131144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6528" y="1846764"/>
            <a:ext cx="9016497" cy="368567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747C-48B5-4A75-BECF-E6EB6220F1EC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8" y="5867133"/>
            <a:ext cx="551167" cy="365125"/>
          </a:xfrm>
        </p:spPr>
        <p:txBody>
          <a:bodyPr/>
          <a:lstStyle/>
          <a:p>
            <a:fld id="{60E0F4FD-63F8-496F-911C-563D69BE1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77156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80" y="2666999"/>
            <a:ext cx="8930747" cy="2110382"/>
          </a:xfrm>
        </p:spPr>
        <p:txBody>
          <a:bodyPr anchor="b">
            <a:normAutofit/>
          </a:bodyPr>
          <a:lstStyle>
            <a:lvl1pPr algn="r">
              <a:defRPr sz="3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9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747C-48B5-4A75-BECF-E6EB6220F1EC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F4FD-63F8-496F-911C-563D69BE1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54368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943" y="184486"/>
            <a:ext cx="9022080" cy="130759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80943" y="1846764"/>
            <a:ext cx="4267200" cy="368503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35823" y="1846764"/>
            <a:ext cx="4267200" cy="368503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747C-48B5-4A75-BECF-E6EB6220F1EC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F4FD-63F8-496F-911C-563D69BE1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8707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6528" y="1846764"/>
            <a:ext cx="4252688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7079" y="2773863"/>
            <a:ext cx="4267200" cy="2758576"/>
          </a:xfrm>
        </p:spPr>
        <p:txBody>
          <a:bodyPr anchor="t"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35825" y="1846764"/>
            <a:ext cx="4267201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35824" y="2773863"/>
            <a:ext cx="4267200" cy="2758576"/>
          </a:xfrm>
        </p:spPr>
        <p:txBody>
          <a:bodyPr anchor="t"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747C-48B5-4A75-BECF-E6EB6220F1EC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F4FD-63F8-496F-911C-563D69BE1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52494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747C-48B5-4A75-BECF-E6EB6220F1EC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F4FD-63F8-496F-911C-563D69BE1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8327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747C-48B5-4A75-BECF-E6EB6220F1EC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F4FD-63F8-496F-911C-563D69BE1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8005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6528" y="1600200"/>
            <a:ext cx="3208421" cy="13716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4338" y="685801"/>
            <a:ext cx="5278687" cy="5105401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6528" y="2971800"/>
            <a:ext cx="32084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747C-48B5-4A75-BECF-E6EB6220F1EC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F4FD-63F8-496F-911C-563D69BE1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8404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944" y="685800"/>
            <a:ext cx="9022080" cy="3048000"/>
          </a:xfrm>
        </p:spPr>
        <p:txBody>
          <a:bodyPr anchor="ctr">
            <a:normAutofit/>
          </a:bodyPr>
          <a:lstStyle>
            <a:lvl1pPr algn="ctr">
              <a:defRPr sz="2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944" y="4343400"/>
            <a:ext cx="9022080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747C-48B5-4A75-BECF-E6EB6220F1EC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8" y="5883277"/>
            <a:ext cx="551167" cy="365125"/>
          </a:xfrm>
        </p:spPr>
        <p:txBody>
          <a:bodyPr/>
          <a:lstStyle/>
          <a:p>
            <a:fld id="{60E0F4FD-63F8-496F-911C-563D69BE1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670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hyperlink" Target="http://www.presentationgo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86528" y="184487"/>
            <a:ext cx="9016497" cy="131144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6528" y="1846764"/>
            <a:ext cx="9016497" cy="3685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3ABD47F1-6A6D-4CB7-BB37-33A10F0C39A8}"/>
              </a:ext>
            </a:extLst>
          </p:cNvPr>
          <p:cNvGrpSpPr/>
          <p:nvPr/>
        </p:nvGrpSpPr>
        <p:grpSpPr>
          <a:xfrm>
            <a:off x="278726" y="0"/>
            <a:ext cx="6522596" cy="6858000"/>
            <a:chOff x="4657672" y="0"/>
            <a:chExt cx="4891947" cy="6858000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AD85A00A-8E7F-4C61-974F-820983178064}"/>
                </a:ext>
              </a:extLst>
            </p:cNvPr>
            <p:cNvSpPr/>
            <p:nvPr/>
          </p:nvSpPr>
          <p:spPr>
            <a:xfrm>
              <a:off x="4657672" y="0"/>
              <a:ext cx="553720" cy="6419604"/>
            </a:xfrm>
            <a:custGeom>
              <a:avLst/>
              <a:gdLst>
                <a:gd name="connsiteX0" fmla="*/ 0 w 553720"/>
                <a:gd name="connsiteY0" fmla="*/ 0 h 6419604"/>
                <a:gd name="connsiteX1" fmla="*/ 553720 w 553720"/>
                <a:gd name="connsiteY1" fmla="*/ 0 h 6419604"/>
                <a:gd name="connsiteX2" fmla="*/ 553720 w 553720"/>
                <a:gd name="connsiteY2" fmla="*/ 6419604 h 6419604"/>
                <a:gd name="connsiteX3" fmla="*/ 0 w 553720"/>
                <a:gd name="connsiteY3" fmla="*/ 5674197 h 6419604"/>
                <a:gd name="connsiteX4" fmla="*/ 0 w 553720"/>
                <a:gd name="connsiteY4" fmla="*/ 5674196 h 641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720" h="6419604">
                  <a:moveTo>
                    <a:pt x="0" y="0"/>
                  </a:moveTo>
                  <a:lnTo>
                    <a:pt x="553720" y="0"/>
                  </a:lnTo>
                  <a:lnTo>
                    <a:pt x="553720" y="6419604"/>
                  </a:lnTo>
                  <a:lnTo>
                    <a:pt x="0" y="5674197"/>
                  </a:lnTo>
                  <a:lnTo>
                    <a:pt x="0" y="567419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405DB20A-5ACD-4B6C-B1D6-6EF59736E692}"/>
                </a:ext>
              </a:extLst>
            </p:cNvPr>
            <p:cNvSpPr/>
            <p:nvPr/>
          </p:nvSpPr>
          <p:spPr>
            <a:xfrm>
              <a:off x="5211393" y="5841236"/>
              <a:ext cx="3370463" cy="1016764"/>
            </a:xfrm>
            <a:custGeom>
              <a:avLst/>
              <a:gdLst>
                <a:gd name="connsiteX0" fmla="*/ 0 w 3370463"/>
                <a:gd name="connsiteY0" fmla="*/ 0 h 1016764"/>
                <a:gd name="connsiteX1" fmla="*/ 3370463 w 3370463"/>
                <a:gd name="connsiteY1" fmla="*/ 1016764 h 1016764"/>
                <a:gd name="connsiteX2" fmla="*/ 1453239 w 3370463"/>
                <a:gd name="connsiteY2" fmla="*/ 1016764 h 1016764"/>
                <a:gd name="connsiteX3" fmla="*/ 0 w 3370463"/>
                <a:gd name="connsiteY3" fmla="*/ 578367 h 10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463" h="1016764">
                  <a:moveTo>
                    <a:pt x="0" y="0"/>
                  </a:moveTo>
                  <a:lnTo>
                    <a:pt x="3370463" y="1016764"/>
                  </a:lnTo>
                  <a:lnTo>
                    <a:pt x="1453239" y="1016764"/>
                  </a:lnTo>
                  <a:lnTo>
                    <a:pt x="0" y="57836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D1E40B40-5BF4-4E1F-88A9-A086CE6CFA3F}"/>
                </a:ext>
              </a:extLst>
            </p:cNvPr>
            <p:cNvSpPr/>
            <p:nvPr/>
          </p:nvSpPr>
          <p:spPr>
            <a:xfrm>
              <a:off x="5469154" y="5918994"/>
              <a:ext cx="3112703" cy="939006"/>
            </a:xfrm>
            <a:custGeom>
              <a:avLst/>
              <a:gdLst>
                <a:gd name="connsiteX0" fmla="*/ 0 w 3112703"/>
                <a:gd name="connsiteY0" fmla="*/ 0 h 939006"/>
                <a:gd name="connsiteX1" fmla="*/ 3112703 w 3112703"/>
                <a:gd name="connsiteY1" fmla="*/ 939006 h 939006"/>
                <a:gd name="connsiteX2" fmla="*/ 1690960 w 3112703"/>
                <a:gd name="connsiteY2" fmla="*/ 939006 h 939006"/>
                <a:gd name="connsiteX3" fmla="*/ 410619 w 3112703"/>
                <a:gd name="connsiteY3" fmla="*/ 552767 h 939006"/>
                <a:gd name="connsiteX4" fmla="*/ 410619 w 3112703"/>
                <a:gd name="connsiteY4" fmla="*/ 552768 h 939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2703" h="939006">
                  <a:moveTo>
                    <a:pt x="0" y="0"/>
                  </a:moveTo>
                  <a:lnTo>
                    <a:pt x="3112703" y="939006"/>
                  </a:lnTo>
                  <a:lnTo>
                    <a:pt x="1690960" y="939006"/>
                  </a:lnTo>
                  <a:lnTo>
                    <a:pt x="410619" y="552767"/>
                  </a:lnTo>
                  <a:lnTo>
                    <a:pt x="410619" y="552768"/>
                  </a:lnTo>
                  <a:close/>
                </a:path>
              </a:pathLst>
            </a:custGeom>
            <a:solidFill>
              <a:schemeClr val="tx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50CD534-E3D4-4148-847F-B2618FFFAC51}"/>
                </a:ext>
              </a:extLst>
            </p:cNvPr>
            <p:cNvSpPr/>
            <p:nvPr/>
          </p:nvSpPr>
          <p:spPr>
            <a:xfrm>
              <a:off x="5372841" y="0"/>
              <a:ext cx="553720" cy="6343404"/>
            </a:xfrm>
            <a:custGeom>
              <a:avLst/>
              <a:gdLst>
                <a:gd name="connsiteX0" fmla="*/ 0 w 553720"/>
                <a:gd name="connsiteY0" fmla="*/ 0 h 6343404"/>
                <a:gd name="connsiteX1" fmla="*/ 553720 w 553720"/>
                <a:gd name="connsiteY1" fmla="*/ 0 h 6343404"/>
                <a:gd name="connsiteX2" fmla="*/ 553720 w 553720"/>
                <a:gd name="connsiteY2" fmla="*/ 6343404 h 6343404"/>
                <a:gd name="connsiteX3" fmla="*/ 0 w 553720"/>
                <a:gd name="connsiteY3" fmla="*/ 5597997 h 6343404"/>
                <a:gd name="connsiteX4" fmla="*/ 0 w 553720"/>
                <a:gd name="connsiteY4" fmla="*/ 5597996 h 6343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720" h="6343404">
                  <a:moveTo>
                    <a:pt x="0" y="0"/>
                  </a:moveTo>
                  <a:lnTo>
                    <a:pt x="553720" y="0"/>
                  </a:lnTo>
                  <a:lnTo>
                    <a:pt x="553720" y="6343404"/>
                  </a:lnTo>
                  <a:lnTo>
                    <a:pt x="0" y="5597997"/>
                  </a:lnTo>
                  <a:lnTo>
                    <a:pt x="0" y="559799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5357B6D1-D065-4783-B5C4-8C0070D81C51}"/>
                </a:ext>
              </a:extLst>
            </p:cNvPr>
            <p:cNvSpPr/>
            <p:nvPr/>
          </p:nvSpPr>
          <p:spPr>
            <a:xfrm>
              <a:off x="5926561" y="5765036"/>
              <a:ext cx="3623058" cy="1092964"/>
            </a:xfrm>
            <a:custGeom>
              <a:avLst/>
              <a:gdLst>
                <a:gd name="connsiteX0" fmla="*/ 0 w 3623058"/>
                <a:gd name="connsiteY0" fmla="*/ 0 h 1092964"/>
                <a:gd name="connsiteX1" fmla="*/ 3623058 w 3623058"/>
                <a:gd name="connsiteY1" fmla="*/ 1092964 h 1092964"/>
                <a:gd name="connsiteX2" fmla="*/ 1705834 w 3623058"/>
                <a:gd name="connsiteY2" fmla="*/ 1092964 h 1092964"/>
                <a:gd name="connsiteX3" fmla="*/ 0 w 3623058"/>
                <a:gd name="connsiteY3" fmla="*/ 578367 h 109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3058" h="1092964">
                  <a:moveTo>
                    <a:pt x="0" y="0"/>
                  </a:moveTo>
                  <a:lnTo>
                    <a:pt x="3623058" y="1092964"/>
                  </a:lnTo>
                  <a:lnTo>
                    <a:pt x="1705834" y="1092964"/>
                  </a:lnTo>
                  <a:lnTo>
                    <a:pt x="0" y="57836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7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4B2747C-48B5-4A75-BECF-E6EB6220F1EC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8354" y="5883277"/>
            <a:ext cx="5708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8" y="5883277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60E0F4FD-63F8-496F-911C-563D69BE191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8C723B5C-22A7-48E5-B88A-3088B4C51139}"/>
              </a:ext>
            </a:extLst>
          </p:cNvPr>
          <p:cNvGrpSpPr/>
          <p:nvPr/>
        </p:nvGrpSpPr>
        <p:grpSpPr>
          <a:xfrm>
            <a:off x="-2206543" y="-73804"/>
            <a:ext cx="1977373" cy="612144"/>
            <a:chOff x="-2096383" y="21447"/>
            <a:chExt cx="1483030" cy="612144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C31124E9-B9F7-40FD-9988-F075E7743F5A}"/>
                </a:ext>
              </a:extLst>
            </p:cNvPr>
            <p:cNvSpPr txBox="1"/>
            <p:nvPr/>
          </p:nvSpPr>
          <p:spPr>
            <a:xfrm>
              <a:off x="-2096383" y="21447"/>
              <a:ext cx="2491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A0D3D587-888A-4A20-8B8F-E856E5D2D3A0}"/>
                </a:ext>
              </a:extLst>
            </p:cNvPr>
            <p:cNvSpPr txBox="1"/>
            <p:nvPr/>
          </p:nvSpPr>
          <p:spPr>
            <a:xfrm>
              <a:off x="-1002010" y="387370"/>
              <a:ext cx="31282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="" xmlns:a16="http://schemas.microsoft.com/office/drawing/2014/main" id="{EB14A0D0-B543-45CB-9868-C11B0B590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57BD4012-6F99-42A2-AE5B-C38EE4742333}"/>
              </a:ext>
            </a:extLst>
          </p:cNvPr>
          <p:cNvSpPr/>
          <p:nvPr/>
        </p:nvSpPr>
        <p:spPr>
          <a:xfrm>
            <a:off x="-118532" y="6959601"/>
            <a:ext cx="135325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/>
                </a:solidFill>
                <a:effectLst/>
                <a:latin typeface="Open Sans" panose="020B0606030504020204" pitchFamily="34" charset="0"/>
                <a:hlinkClick r:id="rId16" tooltip="PresentationGo!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4366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ctr" defTabSz="342900" rtl="0" eaLnBrk="1" latinLnBrk="0" hangingPunct="1">
        <a:spcBef>
          <a:spcPct val="0"/>
        </a:spcBef>
        <a:buNone/>
        <a:defRPr sz="3200" b="1" kern="1200" cap="none">
          <a:ln w="3175" cmpd="sng">
            <a:noFill/>
          </a:ln>
          <a:solidFill>
            <a:schemeClr val="tx1">
              <a:lumMod val="50000"/>
            </a:schemeClr>
          </a:solidFill>
          <a:effectLst/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2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72918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51220" y="726929"/>
            <a:ext cx="6111095" cy="1572136"/>
          </a:xfrm>
        </p:spPr>
        <p:txBody>
          <a:bodyPr>
            <a:normAutofit/>
          </a:bodyPr>
          <a:lstStyle/>
          <a:p>
            <a:r>
              <a:rPr lang="x-none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</a:t>
            </a:r>
            <a:r>
              <a:rPr lang="x-none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Mediile reci de la latitudini polare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9759" y="3384541"/>
            <a:ext cx="5956841" cy="1164236"/>
          </a:xfrm>
        </p:spPr>
        <p:txBody>
          <a:bodyPr>
            <a:noAutofit/>
          </a:bodyPr>
          <a:lstStyle/>
          <a:p>
            <a:pPr algn="ctr">
              <a:lnSpc>
                <a:spcPct val="140000"/>
              </a:lnSpc>
            </a:pP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Plan:</a:t>
            </a:r>
          </a:p>
          <a:p>
            <a:pPr marL="342900" indent="-342900" algn="l">
              <a:lnSpc>
                <a:spcPct val="140000"/>
              </a:lnSpc>
              <a:buSzPct val="100000"/>
              <a:buFont typeface="+mj-lt"/>
              <a:buAutoNum type="arabicPeriod"/>
            </a:pP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Principalele noțiuni.</a:t>
            </a:r>
            <a:r>
              <a:rPr lang="x-none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kama</a:t>
            </a:r>
            <a:r>
              <a:rPr lang="x-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x-non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drumlin</a:t>
            </a:r>
            <a:r>
              <a:rPr lang="x-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relief periglaciar</a:t>
            </a:r>
            <a:endParaRPr lang="x-non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40000"/>
              </a:lnSpc>
              <a:buSzPct val="100000"/>
              <a:buFont typeface="+mj-lt"/>
              <a:buAutoNum type="arabicPeriod"/>
            </a:pP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Caracteristica mediilor polare și mediilor subpolare. 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169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7156" y="302053"/>
            <a:ext cx="9016497" cy="1311441"/>
          </a:xfrm>
        </p:spPr>
        <p:txBody>
          <a:bodyPr>
            <a:normAutofit/>
          </a:bodyPr>
          <a:lstStyle/>
          <a:p>
            <a:r>
              <a:rPr lang="x-none" sz="28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Noțiuni:</a:t>
            </a:r>
            <a:endParaRPr lang="en-US" sz="28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3991" y="1717997"/>
            <a:ext cx="7611061" cy="368567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x-none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Kama</a:t>
            </a:r>
            <a:r>
              <a:rPr lang="x-none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relief fluvioglaciar sub formă de movilă sau treaptă, care rezultă din acumulări de nisip, pietriș, argilă în zona de topire a ghețarului.</a:t>
            </a:r>
          </a:p>
          <a:p>
            <a:pPr marL="0" indent="0" algn="just">
              <a:lnSpc>
                <a:spcPct val="130000"/>
              </a:lnSpc>
              <a:buNone/>
            </a:pPr>
            <a:r>
              <a:rPr lang="x-none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Drumlinuri</a:t>
            </a:r>
            <a:r>
              <a:rPr lang="x-none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formă de acumulare creată de ghețarii de calotă. Are formă elipsoidală, asimetrică.</a:t>
            </a:r>
          </a:p>
          <a:p>
            <a:pPr marL="0" indent="0" algn="just">
              <a:lnSpc>
                <a:spcPct val="130000"/>
              </a:lnSpc>
              <a:buNone/>
            </a:pPr>
            <a:r>
              <a:rPr lang="x-none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Relief periglaciar </a:t>
            </a:r>
            <a:r>
              <a:rPr lang="x-none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forme de relief formate de diferiți agenți în condiții specifice de îngheț - dezgheț ale mediului polar glaciar. </a:t>
            </a:r>
            <a:endParaRPr lang="en-US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39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1027" y="-19050"/>
            <a:ext cx="9016497" cy="1311441"/>
          </a:xfrm>
        </p:spPr>
        <p:txBody>
          <a:bodyPr>
            <a:normAutofit/>
          </a:bodyPr>
          <a:lstStyle/>
          <a:p>
            <a:r>
              <a:rPr lang="x-none" sz="28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Caracteristica mediului subpolar (tundra)</a:t>
            </a:r>
            <a:endParaRPr lang="en-US" sz="28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19077145"/>
              </p:ext>
            </p:extLst>
          </p:nvPr>
        </p:nvGraphicFramePr>
        <p:xfrm>
          <a:off x="2093193" y="1043082"/>
          <a:ext cx="10012167" cy="5233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6230">
                  <a:extLst>
                    <a:ext uri="{9D8B030D-6E8A-4147-A177-3AD203B41FA5}">
                      <a16:colId xmlns="" xmlns:a16="http://schemas.microsoft.com/office/drawing/2014/main" val="3198223203"/>
                    </a:ext>
                  </a:extLst>
                </a:gridCol>
                <a:gridCol w="2378255">
                  <a:extLst>
                    <a:ext uri="{9D8B030D-6E8A-4147-A177-3AD203B41FA5}">
                      <a16:colId xmlns="" xmlns:a16="http://schemas.microsoft.com/office/drawing/2014/main" val="589626192"/>
                    </a:ext>
                  </a:extLst>
                </a:gridCol>
                <a:gridCol w="1430818">
                  <a:extLst>
                    <a:ext uri="{9D8B030D-6E8A-4147-A177-3AD203B41FA5}">
                      <a16:colId xmlns="" xmlns:a16="http://schemas.microsoft.com/office/drawing/2014/main" val="489132655"/>
                    </a:ext>
                  </a:extLst>
                </a:gridCol>
                <a:gridCol w="1218130">
                  <a:extLst>
                    <a:ext uri="{9D8B030D-6E8A-4147-A177-3AD203B41FA5}">
                      <a16:colId xmlns="" xmlns:a16="http://schemas.microsoft.com/office/drawing/2014/main" val="2123225439"/>
                    </a:ext>
                  </a:extLst>
                </a:gridCol>
                <a:gridCol w="1218130">
                  <a:extLst>
                    <a:ext uri="{9D8B030D-6E8A-4147-A177-3AD203B41FA5}">
                      <a16:colId xmlns="" xmlns:a16="http://schemas.microsoft.com/office/drawing/2014/main" val="1268263940"/>
                    </a:ext>
                  </a:extLst>
                </a:gridCol>
                <a:gridCol w="1770604">
                  <a:extLst>
                    <a:ext uri="{9D8B030D-6E8A-4147-A177-3AD203B41FA5}">
                      <a16:colId xmlns="" xmlns:a16="http://schemas.microsoft.com/office/drawing/2014/main" val="384990463"/>
                    </a:ext>
                  </a:extLst>
                </a:gridCol>
              </a:tblGrid>
              <a:tr h="402832">
                <a:tc rowSpan="2">
                  <a:txBody>
                    <a:bodyPr/>
                    <a:lstStyle/>
                    <a:p>
                      <a:pPr algn="ctr"/>
                      <a:r>
                        <a:rPr lang="x-none" sz="17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Localizarea</a:t>
                      </a:r>
                      <a:endParaRPr lang="en-US" sz="17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x-none" sz="17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Caracteristicile factorilor de mediu</a:t>
                      </a:r>
                      <a:endParaRPr lang="en-US" sz="17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x-none" sz="17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Tipuri de submedii</a:t>
                      </a:r>
                      <a:endParaRPr lang="en-US" sz="17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86135016"/>
                  </a:ext>
                </a:extLst>
              </a:tr>
              <a:tr h="58289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7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Caracteristicile climatice</a:t>
                      </a:r>
                      <a:endParaRPr lang="en-US" sz="17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7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Vegetația</a:t>
                      </a:r>
                      <a:endParaRPr lang="en-US" sz="17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7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Fauna</a:t>
                      </a:r>
                      <a:endParaRPr lang="en-US" sz="17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7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Solurile și relieful</a:t>
                      </a:r>
                      <a:endParaRPr lang="en-US" sz="17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87882506"/>
                  </a:ext>
                </a:extLst>
              </a:tr>
              <a:tr h="3671778">
                <a:tc>
                  <a:txBody>
                    <a:bodyPr/>
                    <a:lstStyle/>
                    <a:p>
                      <a:endParaRPr lang="en-US" sz="17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700" b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Clima</a:t>
                      </a:r>
                      <a:r>
                        <a:rPr lang="en-US" sz="1700" b="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x-none" sz="1700" b="1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b="1" i="0" kern="12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Exemple</a:t>
                      </a:r>
                      <a:r>
                        <a:rPr lang="en-US" sz="1700" b="1" i="0" kern="12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700" b="1" i="0" kern="12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plante</a:t>
                      </a:r>
                      <a:r>
                        <a:rPr lang="en-US" sz="1700" b="1" i="0" kern="12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x-none" sz="1700" b="1" i="0" kern="12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1" i="0" kern="12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1" i="0" kern="12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1" i="0" kern="12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1" i="0" kern="12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1" i="0" kern="12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1" i="0" kern="12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700" b="1" i="0" kern="120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Adaptări</a:t>
                      </a:r>
                      <a:r>
                        <a:rPr lang="x-none" sz="1700" b="1" i="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1700" b="1" i="0" kern="12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1700" i="1" kern="12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17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i="0" kern="12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Ex. de </a:t>
                      </a:r>
                      <a:r>
                        <a:rPr lang="en-US" sz="1700" b="1" i="0" kern="12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animale</a:t>
                      </a:r>
                      <a:r>
                        <a:rPr lang="en-US" sz="1700" b="1" i="0" kern="12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x-none" sz="1700" b="1" i="0" kern="1200" baseline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1700" b="1" i="0" kern="1200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1" i="0" kern="1200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1" i="0" kern="1200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1" i="0" kern="1200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1" i="0" kern="1200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1" i="0" kern="1200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1" i="0" kern="1200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700" b="1" i="0" kern="1200" baseline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Adaptări</a:t>
                      </a:r>
                      <a:r>
                        <a:rPr lang="x-none" sz="1700" b="1" i="0" kern="12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1700" b="1" i="0" kern="12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Tipul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sol</a:t>
                      </a:r>
                      <a:endParaRPr lang="x-none" sz="1600" b="1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700" b="1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700" b="1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700" b="1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700" b="1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700" b="1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700" b="1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700" b="1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x-none" sz="1700" b="1" baseline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Relief</a:t>
                      </a:r>
                      <a:r>
                        <a:rPr lang="x-none" sz="1700" b="0" baseline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1700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700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700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700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700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700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700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700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7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  <a:p>
                      <a:pPr marL="0" indent="0">
                        <a:buNone/>
                      </a:pPr>
                      <a:endParaRPr lang="en-US" sz="17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x-none" sz="170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endParaRPr lang="x-none" sz="17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None/>
                      </a:pPr>
                      <a:endParaRPr lang="en-US" sz="17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None/>
                      </a:pPr>
                      <a:endParaRPr lang="en-US" sz="17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7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17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466905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4033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7478" y="0"/>
            <a:ext cx="9016497" cy="1311441"/>
          </a:xfrm>
        </p:spPr>
        <p:txBody>
          <a:bodyPr>
            <a:normAutofit/>
          </a:bodyPr>
          <a:lstStyle/>
          <a:p>
            <a:r>
              <a:rPr lang="x-none" sz="2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Caracteristica </a:t>
            </a:r>
            <a:r>
              <a:rPr lang="x-none" sz="28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mediului polar</a:t>
            </a:r>
            <a:endParaRPr lang="en-US" sz="28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28969662"/>
              </p:ext>
            </p:extLst>
          </p:nvPr>
        </p:nvGraphicFramePr>
        <p:xfrm>
          <a:off x="2018914" y="1311441"/>
          <a:ext cx="10020686" cy="4259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0115">
                  <a:extLst>
                    <a:ext uri="{9D8B030D-6E8A-4147-A177-3AD203B41FA5}">
                      <a16:colId xmlns="" xmlns:a16="http://schemas.microsoft.com/office/drawing/2014/main" val="3198223203"/>
                    </a:ext>
                  </a:extLst>
                </a:gridCol>
                <a:gridCol w="2105535">
                  <a:extLst>
                    <a:ext uri="{9D8B030D-6E8A-4147-A177-3AD203B41FA5}">
                      <a16:colId xmlns="" xmlns:a16="http://schemas.microsoft.com/office/drawing/2014/main" val="589626192"/>
                    </a:ext>
                  </a:extLst>
                </a:gridCol>
                <a:gridCol w="1425386">
                  <a:extLst>
                    <a:ext uri="{9D8B030D-6E8A-4147-A177-3AD203B41FA5}">
                      <a16:colId xmlns="" xmlns:a16="http://schemas.microsoft.com/office/drawing/2014/main" val="489132655"/>
                    </a:ext>
                  </a:extLst>
                </a:gridCol>
                <a:gridCol w="1479420">
                  <a:extLst>
                    <a:ext uri="{9D8B030D-6E8A-4147-A177-3AD203B41FA5}">
                      <a16:colId xmlns="" xmlns:a16="http://schemas.microsoft.com/office/drawing/2014/main" val="2123225439"/>
                    </a:ext>
                  </a:extLst>
                </a:gridCol>
                <a:gridCol w="1670115">
                  <a:extLst>
                    <a:ext uri="{9D8B030D-6E8A-4147-A177-3AD203B41FA5}">
                      <a16:colId xmlns="" xmlns:a16="http://schemas.microsoft.com/office/drawing/2014/main" val="1268263940"/>
                    </a:ext>
                  </a:extLst>
                </a:gridCol>
                <a:gridCol w="1670115">
                  <a:extLst>
                    <a:ext uri="{9D8B030D-6E8A-4147-A177-3AD203B41FA5}">
                      <a16:colId xmlns="" xmlns:a16="http://schemas.microsoft.com/office/drawing/2014/main" val="384990463"/>
                    </a:ext>
                  </a:extLst>
                </a:gridCol>
              </a:tblGrid>
              <a:tr h="534634">
                <a:tc rowSpan="2">
                  <a:txBody>
                    <a:bodyPr/>
                    <a:lstStyle/>
                    <a:p>
                      <a:pPr algn="ctr"/>
                      <a:r>
                        <a:rPr lang="x-none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Localizarea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x-none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Caracteristicile factorilor de mediu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x-none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Tipuri de submedii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86135016"/>
                  </a:ext>
                </a:extLst>
              </a:tr>
              <a:tr h="69069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Caracteristicile climatice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Vegetația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Fauna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Solurile și relieful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87882506"/>
                  </a:ext>
                </a:extLst>
              </a:tr>
              <a:tr h="30345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Cuprinde Antarctida,</a:t>
                      </a:r>
                      <a:r>
                        <a:rPr lang="x-none" sz="18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Groenlanda</a:t>
                      </a:r>
                      <a:r>
                        <a:rPr lang="en-US" sz="18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x-none" sz="18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800" kern="12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nsula</a:t>
                      </a:r>
                      <a:r>
                        <a:rPr lang="en-US" sz="18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Novaia</a:t>
                      </a:r>
                      <a:r>
                        <a:rPr lang="en-US" sz="18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Zeml</a:t>
                      </a:r>
                      <a:r>
                        <a:rPr lang="x-none" sz="18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18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a, </a:t>
                      </a:r>
                      <a:r>
                        <a:rPr lang="x-none" sz="18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800" kern="12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nsula</a:t>
                      </a:r>
                      <a:r>
                        <a:rPr lang="en-US" sz="18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Franz Joseph, </a:t>
                      </a:r>
                      <a:r>
                        <a:rPr lang="x-none" sz="18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800" kern="12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rhipelagul</a:t>
                      </a:r>
                      <a:r>
                        <a:rPr lang="en-US" sz="18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Nord-Canadian</a:t>
                      </a:r>
                      <a:r>
                        <a:rPr lang="x-none" sz="18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en-US" sz="1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800" b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Clima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x-none" sz="1800" b="1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</a:t>
                      </a:r>
                      <a:r>
                        <a:rPr lang="en-US" sz="1800" b="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en-US" sz="1800" b="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plante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endParaRPr lang="en-US" sz="1800" b="1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800" b="1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800" b="1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800" b="1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x-none" sz="1800" b="1" baseline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Adaptări</a:t>
                      </a:r>
                      <a:r>
                        <a:rPr lang="x-none" sz="1800" b="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Ex.de </a:t>
                      </a:r>
                      <a:r>
                        <a:rPr lang="en-US" sz="1600" b="1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animale</a:t>
                      </a:r>
                      <a:endParaRPr lang="x-none" sz="1600" b="1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800" b="1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800" b="1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800" b="1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800" b="1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x-none" sz="1800" b="1" baseline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Adaptări</a:t>
                      </a:r>
                      <a:r>
                        <a:rPr lang="x-none" sz="1800" b="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endParaRPr lang="x-none" sz="18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80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Solul </a:t>
                      </a:r>
                      <a:r>
                        <a:rPr lang="x-none" sz="180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înghețat.</a:t>
                      </a:r>
                      <a:endParaRPr lang="en-US" sz="1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x-none" sz="180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800" b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Relief</a:t>
                      </a:r>
                      <a:r>
                        <a:rPr lang="x-none" sz="1800" b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endParaRPr lang="en-US" sz="1800" i="0" kern="12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i="0" kern="12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1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800" i="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x-none" sz="1800" i="0" kern="120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x-none" sz="1800" i="0" kern="1200" baseline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1800" i="0" kern="1200" baseline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x-none" sz="1800" i="0" kern="120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x-none" sz="1800" i="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x-none" sz="1800" i="0" kern="12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it-IT" sz="1800" i="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ediul deşerturilor reci pietroase;</a:t>
                      </a:r>
                    </a:p>
                    <a:p>
                      <a:r>
                        <a:rPr lang="x-none" sz="1800" i="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x-none" sz="1800" i="0" kern="120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x-none" sz="1800" i="0" kern="1200" baseline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1800" i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466905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5848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PGO - 2 BANNERS">
      <a:dk1>
        <a:srgbClr val="262626"/>
      </a:dk1>
      <a:lt1>
        <a:srgbClr val="FFFFFF"/>
      </a:lt1>
      <a:dk2>
        <a:srgbClr val="303030"/>
      </a:dk2>
      <a:lt2>
        <a:srgbClr val="FFFFFF"/>
      </a:lt2>
      <a:accent1>
        <a:srgbClr val="FD4F01"/>
      </a:accent1>
      <a:accent2>
        <a:srgbClr val="303030"/>
      </a:accent2>
      <a:accent3>
        <a:srgbClr val="FD4F01"/>
      </a:accent3>
      <a:accent4>
        <a:srgbClr val="303030"/>
      </a:accent4>
      <a:accent5>
        <a:srgbClr val="FD4F01"/>
      </a:accent5>
      <a:accent6>
        <a:srgbClr val="303030"/>
      </a:accent6>
      <a:hlink>
        <a:srgbClr val="FFFFFF"/>
      </a:hlink>
      <a:folHlink>
        <a:srgbClr val="595959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" id="{0F47BA19-6A0D-40AA-AD45-D84C0501673C}" vid="{199C2682-D2B9-4CC8-8699-221ECE583DD4}"/>
    </a:ext>
  </a:extLst>
</a:theme>
</file>

<file path=ppt/theme/theme2.xml><?xml version="1.0" encoding="utf-8"?>
<a:theme xmlns:a="http://schemas.openxmlformats.org/drawingml/2006/main" name="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0132_T_PGO_2Folded-Ribbons-4x3.pptx" id="{992BA8CB-5450-4AD5-B35E-CAD704765294}" vid="{65FB20AD-8904-459B-B0C9-7D522C0F38A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77</TotalTime>
  <Words>212</Words>
  <Application>Microsoft Office PowerPoint</Application>
  <PresentationFormat>Произвольный</PresentationFormat>
  <Paragraphs>84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Тема1</vt:lpstr>
      <vt:lpstr>Designed by PresentationGO</vt:lpstr>
      <vt:lpstr>Tema: Mediile reci de la latitudini polare</vt:lpstr>
      <vt:lpstr>Noțiuni:</vt:lpstr>
      <vt:lpstr>Caracteristica mediului subpolar (tundra)</vt:lpstr>
      <vt:lpstr>Caracteristica mediului polar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Mediile reci de la latitudini polare</dc:title>
  <dc:creator>Diana</dc:creator>
  <cp:lastModifiedBy>Andritchi V</cp:lastModifiedBy>
  <cp:revision>38</cp:revision>
  <dcterms:created xsi:type="dcterms:W3CDTF">2020-10-16T22:59:05Z</dcterms:created>
  <dcterms:modified xsi:type="dcterms:W3CDTF">2020-10-22T15:38:51Z</dcterms:modified>
</cp:coreProperties>
</file>